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5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2" r:id="rId2"/>
  </p:sldMasterIdLst>
  <p:notesMasterIdLst>
    <p:notesMasterId r:id="rId15"/>
  </p:notesMasterIdLst>
  <p:sldIdLst>
    <p:sldId id="256" r:id="rId3"/>
    <p:sldId id="301" r:id="rId4"/>
    <p:sldId id="302" r:id="rId5"/>
    <p:sldId id="294" r:id="rId6"/>
    <p:sldId id="295" r:id="rId7"/>
    <p:sldId id="296" r:id="rId8"/>
    <p:sldId id="298" r:id="rId9"/>
    <p:sldId id="300" r:id="rId10"/>
    <p:sldId id="275" r:id="rId11"/>
    <p:sldId id="291" r:id="rId12"/>
    <p:sldId id="303" r:id="rId13"/>
    <p:sldId id="271" r:id="rId14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8215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8065524-E33F-E0A5-8463-1746408F8C4F}" name="Miguel Andres  Duran" initials="MD" userId="S::miguel.duran@crcom.gov.co::572f5477-06d2-473d-a7a5-18c1b77eca6f" providerId="AD"/>
  <p188:author id="{E148C9C0-27E4-3273-576B-2E9BE9F531C7}" name="Luis Carlos Ariza Gordillo" initials="LA" userId="S::luis.ariza@crcom.gov.co::eb46e15a-d6a1-4531-bc95-f9ad94cef72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2060"/>
    <a:srgbClr val="FF2C4E"/>
    <a:srgbClr val="0073D2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8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E7CB"/>
          </a:solidFill>
        </a:fill>
      </a:tcStyle>
    </a:wholeTbl>
    <a:band2H>
      <a:tcTxStyle/>
      <a:tcStyle>
        <a:tcBdr/>
        <a:fill>
          <a:solidFill>
            <a:srgbClr val="F8F4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CDDE"/>
          </a:solidFill>
        </a:fill>
      </a:tcStyle>
    </a:wholeTbl>
    <a:band2H>
      <a:tcTxStyle/>
      <a:tcStyle>
        <a:tcBdr/>
        <a:fill>
          <a:solidFill>
            <a:srgbClr val="EBE8E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798" y="96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crcom-my.sharepoint.com/personal/luis_ariza_crcom_gov_co/Documents/Documentos/6_Monitoreo%20Infraestructura%20M&#243;vil/SISMO%20Ago2026/Informe%20de%20Cierre_Fallas_Sismo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crcom-my.sharepoint.com/personal/luis_ariza_crcom_gov_co/Documents/Documentos/6_Monitoreo%20Infraestructura%20M&#243;vil/SISMO%20Ago2026/Informe%20de%20Cierre_Fallas_Sismo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crcom-my.sharepoint.com/personal/luis_ariza_crcom_gov_co/Documents/Documentos/6_Monitoreo%20Infraestructura%20M&#243;vil/SISMO%20Ago2026/Informe%20de%20Cierre_Fallas_Sismo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crcom-my.sharepoint.com/personal/luis_ariza_crcom_gov_co/Documents/Documentos/6_Monitoreo%20Infraestructura%20M&#243;vil/SISMO%20Ago2026/Informe%20de%20Cierre_Fallas_Sismo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crcom-my.sharepoint.com/personal/luis_ariza_crcom_gov_co/Documents/Documentos/6_Monitoreo%20Infraestructura%20M&#243;vil/SISMO%20Ago2026/Informe%20de%20Cierre_Fallas_Sismo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https://crcom-my.sharepoint.com/personal/luis_ariza_crcom_gov_co/Documents/Documentos/6_Monitoreo%20Infraestructura%20M&#243;vil/SISMO%20Ago2026/Informe%20de%20Cierre_Fallas_Sismo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https://crcom-my.sharepoint.com/personal/luis_ariza_crcom_gov_co/Documents/Documentos/6_Monitoreo%20Infraestructura%20M&#243;vil/SISMO%20Ago2026/Info%20Fallas%20PRSTM/Reporte%20de%20Fallas_Todos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https://crcom-my.sharepoint.com/personal/luis_ariza_crcom_gov_co/Documents/Documentos/6_Monitoreo%20Infraestructura%20M&#243;vil/SISMO%20Ago2026/Informe%20de%20Cierre_Fallas_Sismo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AFECTACIONES SISMO - TODOS LOS OPERADORES (10/08/2026)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'Grafica Todos_9_Dep'!$B$1</c:f>
              <c:strCache>
                <c:ptCount val="1"/>
                <c:pt idx="0">
                  <c:v>Sitios que fallaron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'Grafica Todos_9_Dep'!$A$2:$A$104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Todos_9_Dep'!$B$2:$B$104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4</c:v>
                </c:pt>
                <c:pt idx="3">
                  <c:v>897</c:v>
                </c:pt>
                <c:pt idx="4">
                  <c:v>117</c:v>
                </c:pt>
                <c:pt idx="5">
                  <c:v>20</c:v>
                </c:pt>
                <c:pt idx="6">
                  <c:v>10</c:v>
                </c:pt>
                <c:pt idx="7">
                  <c:v>21</c:v>
                </c:pt>
                <c:pt idx="8">
                  <c:v>19</c:v>
                </c:pt>
                <c:pt idx="9">
                  <c:v>13</c:v>
                </c:pt>
                <c:pt idx="10">
                  <c:v>28</c:v>
                </c:pt>
                <c:pt idx="11">
                  <c:v>13</c:v>
                </c:pt>
                <c:pt idx="12">
                  <c:v>18</c:v>
                </c:pt>
                <c:pt idx="13">
                  <c:v>40</c:v>
                </c:pt>
                <c:pt idx="14">
                  <c:v>16</c:v>
                </c:pt>
                <c:pt idx="15">
                  <c:v>19</c:v>
                </c:pt>
                <c:pt idx="16">
                  <c:v>18</c:v>
                </c:pt>
                <c:pt idx="17">
                  <c:v>19</c:v>
                </c:pt>
                <c:pt idx="18">
                  <c:v>25</c:v>
                </c:pt>
                <c:pt idx="19">
                  <c:v>19</c:v>
                </c:pt>
                <c:pt idx="20">
                  <c:v>22</c:v>
                </c:pt>
                <c:pt idx="21">
                  <c:v>27</c:v>
                </c:pt>
                <c:pt idx="22">
                  <c:v>26</c:v>
                </c:pt>
                <c:pt idx="23">
                  <c:v>13</c:v>
                </c:pt>
                <c:pt idx="24">
                  <c:v>11</c:v>
                </c:pt>
                <c:pt idx="25">
                  <c:v>14</c:v>
                </c:pt>
                <c:pt idx="26">
                  <c:v>19</c:v>
                </c:pt>
                <c:pt idx="27">
                  <c:v>9</c:v>
                </c:pt>
                <c:pt idx="28">
                  <c:v>16</c:v>
                </c:pt>
                <c:pt idx="29">
                  <c:v>10</c:v>
                </c:pt>
                <c:pt idx="30">
                  <c:v>4</c:v>
                </c:pt>
                <c:pt idx="31">
                  <c:v>16</c:v>
                </c:pt>
                <c:pt idx="32">
                  <c:v>11</c:v>
                </c:pt>
                <c:pt idx="33">
                  <c:v>38</c:v>
                </c:pt>
                <c:pt idx="34">
                  <c:v>14</c:v>
                </c:pt>
                <c:pt idx="35">
                  <c:v>16</c:v>
                </c:pt>
                <c:pt idx="36">
                  <c:v>7</c:v>
                </c:pt>
                <c:pt idx="37">
                  <c:v>24</c:v>
                </c:pt>
                <c:pt idx="38">
                  <c:v>3</c:v>
                </c:pt>
                <c:pt idx="39">
                  <c:v>1</c:v>
                </c:pt>
                <c:pt idx="40">
                  <c:v>12</c:v>
                </c:pt>
                <c:pt idx="41">
                  <c:v>11</c:v>
                </c:pt>
                <c:pt idx="42">
                  <c:v>8</c:v>
                </c:pt>
                <c:pt idx="43">
                  <c:v>5</c:v>
                </c:pt>
                <c:pt idx="44">
                  <c:v>21</c:v>
                </c:pt>
                <c:pt idx="45">
                  <c:v>12</c:v>
                </c:pt>
                <c:pt idx="46">
                  <c:v>12</c:v>
                </c:pt>
                <c:pt idx="47">
                  <c:v>8</c:v>
                </c:pt>
                <c:pt idx="48">
                  <c:v>6</c:v>
                </c:pt>
                <c:pt idx="49">
                  <c:v>19</c:v>
                </c:pt>
                <c:pt idx="50">
                  <c:v>11</c:v>
                </c:pt>
                <c:pt idx="51">
                  <c:v>6</c:v>
                </c:pt>
                <c:pt idx="52">
                  <c:v>6</c:v>
                </c:pt>
                <c:pt idx="53">
                  <c:v>1</c:v>
                </c:pt>
                <c:pt idx="54">
                  <c:v>5</c:v>
                </c:pt>
                <c:pt idx="55">
                  <c:v>9</c:v>
                </c:pt>
                <c:pt idx="56">
                  <c:v>9</c:v>
                </c:pt>
                <c:pt idx="57">
                  <c:v>5</c:v>
                </c:pt>
                <c:pt idx="58">
                  <c:v>10</c:v>
                </c:pt>
                <c:pt idx="59">
                  <c:v>12</c:v>
                </c:pt>
                <c:pt idx="60">
                  <c:v>10</c:v>
                </c:pt>
                <c:pt idx="61">
                  <c:v>15</c:v>
                </c:pt>
                <c:pt idx="62">
                  <c:v>24</c:v>
                </c:pt>
                <c:pt idx="63">
                  <c:v>9</c:v>
                </c:pt>
                <c:pt idx="64">
                  <c:v>19</c:v>
                </c:pt>
                <c:pt idx="65">
                  <c:v>17</c:v>
                </c:pt>
                <c:pt idx="66">
                  <c:v>8</c:v>
                </c:pt>
                <c:pt idx="67">
                  <c:v>6</c:v>
                </c:pt>
                <c:pt idx="68">
                  <c:v>9</c:v>
                </c:pt>
                <c:pt idx="69">
                  <c:v>5</c:v>
                </c:pt>
                <c:pt idx="70">
                  <c:v>4</c:v>
                </c:pt>
                <c:pt idx="71">
                  <c:v>4</c:v>
                </c:pt>
                <c:pt idx="72">
                  <c:v>0</c:v>
                </c:pt>
                <c:pt idx="73">
                  <c:v>6</c:v>
                </c:pt>
                <c:pt idx="74">
                  <c:v>3</c:v>
                </c:pt>
                <c:pt idx="75">
                  <c:v>3</c:v>
                </c:pt>
                <c:pt idx="76">
                  <c:v>0</c:v>
                </c:pt>
                <c:pt idx="77">
                  <c:v>1</c:v>
                </c:pt>
                <c:pt idx="78">
                  <c:v>1</c:v>
                </c:pt>
                <c:pt idx="79">
                  <c:v>3</c:v>
                </c:pt>
                <c:pt idx="80">
                  <c:v>4</c:v>
                </c:pt>
                <c:pt idx="81">
                  <c:v>9</c:v>
                </c:pt>
                <c:pt idx="82">
                  <c:v>1</c:v>
                </c:pt>
                <c:pt idx="83">
                  <c:v>0</c:v>
                </c:pt>
                <c:pt idx="84">
                  <c:v>2</c:v>
                </c:pt>
                <c:pt idx="85">
                  <c:v>1</c:v>
                </c:pt>
                <c:pt idx="86">
                  <c:v>2</c:v>
                </c:pt>
                <c:pt idx="87">
                  <c:v>7</c:v>
                </c:pt>
                <c:pt idx="88">
                  <c:v>4</c:v>
                </c:pt>
                <c:pt idx="89">
                  <c:v>5</c:v>
                </c:pt>
                <c:pt idx="90">
                  <c:v>4</c:v>
                </c:pt>
                <c:pt idx="91">
                  <c:v>2</c:v>
                </c:pt>
                <c:pt idx="92">
                  <c:v>0</c:v>
                </c:pt>
                <c:pt idx="93">
                  <c:v>1</c:v>
                </c:pt>
                <c:pt idx="94">
                  <c:v>0</c:v>
                </c:pt>
                <c:pt idx="95">
                  <c:v>1</c:v>
                </c:pt>
                <c:pt idx="96">
                  <c:v>0</c:v>
                </c:pt>
                <c:pt idx="97">
                  <c:v>1</c:v>
                </c:pt>
                <c:pt idx="98">
                  <c:v>1</c:v>
                </c:pt>
                <c:pt idx="99">
                  <c:v>0</c:v>
                </c:pt>
                <c:pt idx="100">
                  <c:v>1</c:v>
                </c:pt>
                <c:pt idx="101">
                  <c:v>0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62E-4376-BCCE-BA217D37C6DC}"/>
            </c:ext>
          </c:extLst>
        </c:ser>
        <c:ser>
          <c:idx val="1"/>
          <c:order val="1"/>
          <c:tx>
            <c:strRef>
              <c:f>'Grafica Todos_9_Dep'!$C$1</c:f>
              <c:strCache>
                <c:ptCount val="1"/>
                <c:pt idx="0">
                  <c:v>Sitios recuperados</c:v>
                </c:pt>
              </c:strCache>
            </c:strRef>
          </c:tx>
          <c:spPr>
            <a:ln w="3175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'Grafica Todos_9_Dep'!$A$2:$A$104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Todos_9_Dep'!$C$2:$C$104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</c:v>
                </c:pt>
                <c:pt idx="5">
                  <c:v>9</c:v>
                </c:pt>
                <c:pt idx="6">
                  <c:v>9</c:v>
                </c:pt>
                <c:pt idx="7">
                  <c:v>6</c:v>
                </c:pt>
                <c:pt idx="8">
                  <c:v>7</c:v>
                </c:pt>
                <c:pt idx="9">
                  <c:v>15</c:v>
                </c:pt>
                <c:pt idx="10">
                  <c:v>18</c:v>
                </c:pt>
                <c:pt idx="11">
                  <c:v>12</c:v>
                </c:pt>
                <c:pt idx="12">
                  <c:v>7</c:v>
                </c:pt>
                <c:pt idx="13">
                  <c:v>9</c:v>
                </c:pt>
                <c:pt idx="14">
                  <c:v>9</c:v>
                </c:pt>
                <c:pt idx="15">
                  <c:v>15</c:v>
                </c:pt>
                <c:pt idx="16">
                  <c:v>7</c:v>
                </c:pt>
                <c:pt idx="17">
                  <c:v>6</c:v>
                </c:pt>
                <c:pt idx="18">
                  <c:v>7</c:v>
                </c:pt>
                <c:pt idx="19">
                  <c:v>18</c:v>
                </c:pt>
                <c:pt idx="20">
                  <c:v>13</c:v>
                </c:pt>
                <c:pt idx="21">
                  <c:v>34</c:v>
                </c:pt>
                <c:pt idx="22">
                  <c:v>11</c:v>
                </c:pt>
                <c:pt idx="23">
                  <c:v>30</c:v>
                </c:pt>
                <c:pt idx="24">
                  <c:v>20</c:v>
                </c:pt>
                <c:pt idx="25">
                  <c:v>9</c:v>
                </c:pt>
                <c:pt idx="26">
                  <c:v>20</c:v>
                </c:pt>
                <c:pt idx="27">
                  <c:v>23</c:v>
                </c:pt>
                <c:pt idx="28">
                  <c:v>8</c:v>
                </c:pt>
                <c:pt idx="29">
                  <c:v>11</c:v>
                </c:pt>
                <c:pt idx="30">
                  <c:v>17</c:v>
                </c:pt>
                <c:pt idx="31">
                  <c:v>1</c:v>
                </c:pt>
                <c:pt idx="32">
                  <c:v>11</c:v>
                </c:pt>
                <c:pt idx="33">
                  <c:v>7</c:v>
                </c:pt>
                <c:pt idx="34">
                  <c:v>4</c:v>
                </c:pt>
                <c:pt idx="35">
                  <c:v>14</c:v>
                </c:pt>
                <c:pt idx="36">
                  <c:v>21</c:v>
                </c:pt>
                <c:pt idx="37">
                  <c:v>26</c:v>
                </c:pt>
                <c:pt idx="38">
                  <c:v>37</c:v>
                </c:pt>
                <c:pt idx="39">
                  <c:v>42</c:v>
                </c:pt>
                <c:pt idx="40">
                  <c:v>15</c:v>
                </c:pt>
                <c:pt idx="41">
                  <c:v>17</c:v>
                </c:pt>
                <c:pt idx="42">
                  <c:v>27</c:v>
                </c:pt>
                <c:pt idx="43">
                  <c:v>21</c:v>
                </c:pt>
                <c:pt idx="44">
                  <c:v>27</c:v>
                </c:pt>
                <c:pt idx="45">
                  <c:v>19</c:v>
                </c:pt>
                <c:pt idx="46">
                  <c:v>12</c:v>
                </c:pt>
                <c:pt idx="47">
                  <c:v>15</c:v>
                </c:pt>
                <c:pt idx="48">
                  <c:v>14</c:v>
                </c:pt>
                <c:pt idx="49">
                  <c:v>2</c:v>
                </c:pt>
                <c:pt idx="50">
                  <c:v>7</c:v>
                </c:pt>
                <c:pt idx="51">
                  <c:v>59</c:v>
                </c:pt>
                <c:pt idx="52">
                  <c:v>25</c:v>
                </c:pt>
                <c:pt idx="53">
                  <c:v>38</c:v>
                </c:pt>
                <c:pt idx="54">
                  <c:v>24</c:v>
                </c:pt>
                <c:pt idx="55">
                  <c:v>11</c:v>
                </c:pt>
                <c:pt idx="56">
                  <c:v>12</c:v>
                </c:pt>
                <c:pt idx="57">
                  <c:v>27</c:v>
                </c:pt>
                <c:pt idx="58">
                  <c:v>34</c:v>
                </c:pt>
                <c:pt idx="59">
                  <c:v>25</c:v>
                </c:pt>
                <c:pt idx="60">
                  <c:v>33</c:v>
                </c:pt>
                <c:pt idx="61">
                  <c:v>19</c:v>
                </c:pt>
                <c:pt idx="62">
                  <c:v>22</c:v>
                </c:pt>
                <c:pt idx="63">
                  <c:v>45</c:v>
                </c:pt>
                <c:pt idx="64">
                  <c:v>48</c:v>
                </c:pt>
                <c:pt idx="65">
                  <c:v>16</c:v>
                </c:pt>
                <c:pt idx="66">
                  <c:v>30</c:v>
                </c:pt>
                <c:pt idx="67">
                  <c:v>26</c:v>
                </c:pt>
                <c:pt idx="68">
                  <c:v>47</c:v>
                </c:pt>
                <c:pt idx="69">
                  <c:v>28</c:v>
                </c:pt>
                <c:pt idx="70">
                  <c:v>45</c:v>
                </c:pt>
                <c:pt idx="71">
                  <c:v>47</c:v>
                </c:pt>
                <c:pt idx="72">
                  <c:v>56</c:v>
                </c:pt>
                <c:pt idx="73">
                  <c:v>35</c:v>
                </c:pt>
                <c:pt idx="74">
                  <c:v>28</c:v>
                </c:pt>
                <c:pt idx="75">
                  <c:v>10</c:v>
                </c:pt>
                <c:pt idx="76">
                  <c:v>19</c:v>
                </c:pt>
                <c:pt idx="77">
                  <c:v>30</c:v>
                </c:pt>
                <c:pt idx="78">
                  <c:v>13</c:v>
                </c:pt>
                <c:pt idx="79">
                  <c:v>15</c:v>
                </c:pt>
                <c:pt idx="80">
                  <c:v>19</c:v>
                </c:pt>
                <c:pt idx="81">
                  <c:v>16</c:v>
                </c:pt>
                <c:pt idx="82">
                  <c:v>10</c:v>
                </c:pt>
                <c:pt idx="83">
                  <c:v>27</c:v>
                </c:pt>
                <c:pt idx="84">
                  <c:v>31</c:v>
                </c:pt>
                <c:pt idx="85">
                  <c:v>20</c:v>
                </c:pt>
                <c:pt idx="86">
                  <c:v>9</c:v>
                </c:pt>
                <c:pt idx="87">
                  <c:v>37</c:v>
                </c:pt>
                <c:pt idx="88">
                  <c:v>22</c:v>
                </c:pt>
                <c:pt idx="89">
                  <c:v>17</c:v>
                </c:pt>
                <c:pt idx="90">
                  <c:v>49</c:v>
                </c:pt>
                <c:pt idx="91">
                  <c:v>26</c:v>
                </c:pt>
                <c:pt idx="92">
                  <c:v>6</c:v>
                </c:pt>
                <c:pt idx="93">
                  <c:v>3</c:v>
                </c:pt>
                <c:pt idx="94">
                  <c:v>4</c:v>
                </c:pt>
                <c:pt idx="95">
                  <c:v>23</c:v>
                </c:pt>
                <c:pt idx="96">
                  <c:v>14</c:v>
                </c:pt>
                <c:pt idx="97">
                  <c:v>6</c:v>
                </c:pt>
                <c:pt idx="98">
                  <c:v>12</c:v>
                </c:pt>
                <c:pt idx="99">
                  <c:v>11</c:v>
                </c:pt>
                <c:pt idx="100">
                  <c:v>15</c:v>
                </c:pt>
                <c:pt idx="101">
                  <c:v>6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62E-4376-BCCE-BA217D37C6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0992111"/>
        <c:axId val="992285263"/>
      </c:lineChart>
      <c:lineChart>
        <c:grouping val="standard"/>
        <c:varyColors val="0"/>
        <c:ser>
          <c:idx val="2"/>
          <c:order val="2"/>
          <c:tx>
            <c:strRef>
              <c:f>'Grafica Todos_9_Dep'!$D$1</c:f>
              <c:strCache>
                <c:ptCount val="1"/>
                <c:pt idx="0">
                  <c:v>Acum. fallaron</c:v>
                </c:pt>
              </c:strCache>
            </c:strRef>
          </c:tx>
          <c:spPr>
            <a:ln w="31750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'Grafica Todos_9_Dep'!$A$2:$A$104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Todos_9_Dep'!$D$2:$D$104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4</c:v>
                </c:pt>
                <c:pt idx="3">
                  <c:v>901</c:v>
                </c:pt>
                <c:pt idx="4">
                  <c:v>1016</c:v>
                </c:pt>
                <c:pt idx="5">
                  <c:v>1027</c:v>
                </c:pt>
                <c:pt idx="6">
                  <c:v>1028</c:v>
                </c:pt>
                <c:pt idx="7">
                  <c:v>1043</c:v>
                </c:pt>
                <c:pt idx="8">
                  <c:v>1055</c:v>
                </c:pt>
                <c:pt idx="9">
                  <c:v>1053</c:v>
                </c:pt>
                <c:pt idx="10">
                  <c:v>1063</c:v>
                </c:pt>
                <c:pt idx="11">
                  <c:v>1064</c:v>
                </c:pt>
                <c:pt idx="12">
                  <c:v>1075</c:v>
                </c:pt>
                <c:pt idx="13">
                  <c:v>1106</c:v>
                </c:pt>
                <c:pt idx="14">
                  <c:v>1113</c:v>
                </c:pt>
                <c:pt idx="15">
                  <c:v>1117</c:v>
                </c:pt>
                <c:pt idx="16">
                  <c:v>1128</c:v>
                </c:pt>
                <c:pt idx="17">
                  <c:v>1141</c:v>
                </c:pt>
                <c:pt idx="18">
                  <c:v>1159</c:v>
                </c:pt>
                <c:pt idx="19">
                  <c:v>1160</c:v>
                </c:pt>
                <c:pt idx="20">
                  <c:v>1169</c:v>
                </c:pt>
                <c:pt idx="21">
                  <c:v>1162</c:v>
                </c:pt>
                <c:pt idx="22">
                  <c:v>1177</c:v>
                </c:pt>
                <c:pt idx="23">
                  <c:v>1160</c:v>
                </c:pt>
                <c:pt idx="24">
                  <c:v>1151</c:v>
                </c:pt>
                <c:pt idx="25">
                  <c:v>1156</c:v>
                </c:pt>
                <c:pt idx="26">
                  <c:v>1155</c:v>
                </c:pt>
                <c:pt idx="27">
                  <c:v>1141</c:v>
                </c:pt>
                <c:pt idx="28">
                  <c:v>1149</c:v>
                </c:pt>
                <c:pt idx="29">
                  <c:v>1148</c:v>
                </c:pt>
                <c:pt idx="30">
                  <c:v>1135</c:v>
                </c:pt>
                <c:pt idx="31">
                  <c:v>1150</c:v>
                </c:pt>
                <c:pt idx="32">
                  <c:v>1150</c:v>
                </c:pt>
                <c:pt idx="33">
                  <c:v>1181</c:v>
                </c:pt>
                <c:pt idx="34">
                  <c:v>1191</c:v>
                </c:pt>
                <c:pt idx="35">
                  <c:v>1193</c:v>
                </c:pt>
                <c:pt idx="36">
                  <c:v>1179</c:v>
                </c:pt>
                <c:pt idx="37">
                  <c:v>1177</c:v>
                </c:pt>
                <c:pt idx="38">
                  <c:v>1143</c:v>
                </c:pt>
                <c:pt idx="39">
                  <c:v>1102</c:v>
                </c:pt>
                <c:pt idx="40">
                  <c:v>1099</c:v>
                </c:pt>
                <c:pt idx="41">
                  <c:v>1093</c:v>
                </c:pt>
                <c:pt idx="42">
                  <c:v>1074</c:v>
                </c:pt>
                <c:pt idx="43">
                  <c:v>1058</c:v>
                </c:pt>
                <c:pt idx="44">
                  <c:v>1052</c:v>
                </c:pt>
                <c:pt idx="45">
                  <c:v>1045</c:v>
                </c:pt>
                <c:pt idx="46">
                  <c:v>1045</c:v>
                </c:pt>
                <c:pt idx="47">
                  <c:v>1038</c:v>
                </c:pt>
                <c:pt idx="48">
                  <c:v>1030</c:v>
                </c:pt>
                <c:pt idx="49">
                  <c:v>1047</c:v>
                </c:pt>
                <c:pt idx="50">
                  <c:v>1051</c:v>
                </c:pt>
                <c:pt idx="51">
                  <c:v>998</c:v>
                </c:pt>
                <c:pt idx="52">
                  <c:v>979</c:v>
                </c:pt>
                <c:pt idx="53">
                  <c:v>942</c:v>
                </c:pt>
                <c:pt idx="54">
                  <c:v>923</c:v>
                </c:pt>
                <c:pt idx="55">
                  <c:v>921</c:v>
                </c:pt>
                <c:pt idx="56">
                  <c:v>918</c:v>
                </c:pt>
                <c:pt idx="57">
                  <c:v>896</c:v>
                </c:pt>
                <c:pt idx="58">
                  <c:v>872</c:v>
                </c:pt>
                <c:pt idx="59">
                  <c:v>859</c:v>
                </c:pt>
                <c:pt idx="60">
                  <c:v>836</c:v>
                </c:pt>
                <c:pt idx="61">
                  <c:v>832</c:v>
                </c:pt>
                <c:pt idx="62">
                  <c:v>834</c:v>
                </c:pt>
                <c:pt idx="63">
                  <c:v>798</c:v>
                </c:pt>
                <c:pt idx="64">
                  <c:v>769</c:v>
                </c:pt>
                <c:pt idx="65">
                  <c:v>770</c:v>
                </c:pt>
                <c:pt idx="66">
                  <c:v>748</c:v>
                </c:pt>
                <c:pt idx="67">
                  <c:v>728</c:v>
                </c:pt>
                <c:pt idx="68">
                  <c:v>690</c:v>
                </c:pt>
                <c:pt idx="69">
                  <c:v>667</c:v>
                </c:pt>
                <c:pt idx="70">
                  <c:v>626</c:v>
                </c:pt>
                <c:pt idx="71">
                  <c:v>583</c:v>
                </c:pt>
                <c:pt idx="72">
                  <c:v>527</c:v>
                </c:pt>
                <c:pt idx="73">
                  <c:v>498</c:v>
                </c:pt>
                <c:pt idx="74">
                  <c:v>473</c:v>
                </c:pt>
                <c:pt idx="75">
                  <c:v>466</c:v>
                </c:pt>
                <c:pt idx="76">
                  <c:v>447</c:v>
                </c:pt>
                <c:pt idx="77">
                  <c:v>418</c:v>
                </c:pt>
                <c:pt idx="78">
                  <c:v>406</c:v>
                </c:pt>
                <c:pt idx="79">
                  <c:v>394</c:v>
                </c:pt>
                <c:pt idx="80">
                  <c:v>379</c:v>
                </c:pt>
                <c:pt idx="81">
                  <c:v>372</c:v>
                </c:pt>
                <c:pt idx="82">
                  <c:v>363</c:v>
                </c:pt>
                <c:pt idx="83">
                  <c:v>336</c:v>
                </c:pt>
                <c:pt idx="84">
                  <c:v>307</c:v>
                </c:pt>
                <c:pt idx="85">
                  <c:v>288</c:v>
                </c:pt>
                <c:pt idx="86">
                  <c:v>281</c:v>
                </c:pt>
                <c:pt idx="87">
                  <c:v>251</c:v>
                </c:pt>
                <c:pt idx="88">
                  <c:v>233</c:v>
                </c:pt>
                <c:pt idx="89">
                  <c:v>221</c:v>
                </c:pt>
                <c:pt idx="90">
                  <c:v>176</c:v>
                </c:pt>
                <c:pt idx="91">
                  <c:v>152</c:v>
                </c:pt>
                <c:pt idx="92">
                  <c:v>146</c:v>
                </c:pt>
                <c:pt idx="93">
                  <c:v>144</c:v>
                </c:pt>
                <c:pt idx="94">
                  <c:v>140</c:v>
                </c:pt>
                <c:pt idx="95">
                  <c:v>118</c:v>
                </c:pt>
                <c:pt idx="96">
                  <c:v>104</c:v>
                </c:pt>
                <c:pt idx="97">
                  <c:v>99</c:v>
                </c:pt>
                <c:pt idx="98">
                  <c:v>88</c:v>
                </c:pt>
                <c:pt idx="99">
                  <c:v>77</c:v>
                </c:pt>
                <c:pt idx="100">
                  <c:v>63</c:v>
                </c:pt>
                <c:pt idx="101">
                  <c:v>57</c:v>
                </c:pt>
                <c:pt idx="102">
                  <c:v>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62E-4376-BCCE-BA217D37C6DC}"/>
            </c:ext>
          </c:extLst>
        </c:ser>
        <c:ser>
          <c:idx val="3"/>
          <c:order val="3"/>
          <c:tx>
            <c:strRef>
              <c:f>'Grafica Todos_9_Dep'!$E$1</c:f>
              <c:strCache>
                <c:ptCount val="1"/>
                <c:pt idx="0">
                  <c:v>Acum. recuperados</c:v>
                </c:pt>
              </c:strCache>
            </c:strRef>
          </c:tx>
          <c:spPr>
            <a:ln w="31750" cap="rnd">
              <a:solidFill>
                <a:srgbClr val="0073D2"/>
              </a:solidFill>
              <a:round/>
            </a:ln>
            <a:effectLst/>
          </c:spPr>
          <c:marker>
            <c:symbol val="none"/>
          </c:marker>
          <c:cat>
            <c:numRef>
              <c:f>'Grafica Todos_9_Dep'!$A$2:$A$104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Todos_9_Dep'!$E$2:$E$104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</c:v>
                </c:pt>
                <c:pt idx="5">
                  <c:v>11</c:v>
                </c:pt>
                <c:pt idx="6">
                  <c:v>20</c:v>
                </c:pt>
                <c:pt idx="7">
                  <c:v>26</c:v>
                </c:pt>
                <c:pt idx="8">
                  <c:v>33</c:v>
                </c:pt>
                <c:pt idx="9">
                  <c:v>48</c:v>
                </c:pt>
                <c:pt idx="10">
                  <c:v>66</c:v>
                </c:pt>
                <c:pt idx="11">
                  <c:v>78</c:v>
                </c:pt>
                <c:pt idx="12">
                  <c:v>85</c:v>
                </c:pt>
                <c:pt idx="13">
                  <c:v>94</c:v>
                </c:pt>
                <c:pt idx="14">
                  <c:v>103</c:v>
                </c:pt>
                <c:pt idx="15">
                  <c:v>118</c:v>
                </c:pt>
                <c:pt idx="16">
                  <c:v>125</c:v>
                </c:pt>
                <c:pt idx="17">
                  <c:v>131</c:v>
                </c:pt>
                <c:pt idx="18">
                  <c:v>138</c:v>
                </c:pt>
                <c:pt idx="19">
                  <c:v>156</c:v>
                </c:pt>
                <c:pt idx="20">
                  <c:v>169</c:v>
                </c:pt>
                <c:pt idx="21">
                  <c:v>203</c:v>
                </c:pt>
                <c:pt idx="22">
                  <c:v>214</c:v>
                </c:pt>
                <c:pt idx="23">
                  <c:v>244</c:v>
                </c:pt>
                <c:pt idx="24">
                  <c:v>264</c:v>
                </c:pt>
                <c:pt idx="25">
                  <c:v>273</c:v>
                </c:pt>
                <c:pt idx="26">
                  <c:v>293</c:v>
                </c:pt>
                <c:pt idx="27">
                  <c:v>316</c:v>
                </c:pt>
                <c:pt idx="28">
                  <c:v>324</c:v>
                </c:pt>
                <c:pt idx="29">
                  <c:v>335</c:v>
                </c:pt>
                <c:pt idx="30">
                  <c:v>352</c:v>
                </c:pt>
                <c:pt idx="31">
                  <c:v>353</c:v>
                </c:pt>
                <c:pt idx="32">
                  <c:v>364</c:v>
                </c:pt>
                <c:pt idx="33">
                  <c:v>371</c:v>
                </c:pt>
                <c:pt idx="34">
                  <c:v>375</c:v>
                </c:pt>
                <c:pt idx="35">
                  <c:v>389</c:v>
                </c:pt>
                <c:pt idx="36">
                  <c:v>410</c:v>
                </c:pt>
                <c:pt idx="37">
                  <c:v>436</c:v>
                </c:pt>
                <c:pt idx="38">
                  <c:v>473</c:v>
                </c:pt>
                <c:pt idx="39">
                  <c:v>515</c:v>
                </c:pt>
                <c:pt idx="40">
                  <c:v>530</c:v>
                </c:pt>
                <c:pt idx="41">
                  <c:v>547</c:v>
                </c:pt>
                <c:pt idx="42">
                  <c:v>574</c:v>
                </c:pt>
                <c:pt idx="43">
                  <c:v>595</c:v>
                </c:pt>
                <c:pt idx="44">
                  <c:v>622</c:v>
                </c:pt>
                <c:pt idx="45">
                  <c:v>641</c:v>
                </c:pt>
                <c:pt idx="46">
                  <c:v>653</c:v>
                </c:pt>
                <c:pt idx="47">
                  <c:v>668</c:v>
                </c:pt>
                <c:pt idx="48">
                  <c:v>682</c:v>
                </c:pt>
                <c:pt idx="49">
                  <c:v>684</c:v>
                </c:pt>
                <c:pt idx="50">
                  <c:v>691</c:v>
                </c:pt>
                <c:pt idx="51">
                  <c:v>750</c:v>
                </c:pt>
                <c:pt idx="52">
                  <c:v>775</c:v>
                </c:pt>
                <c:pt idx="53">
                  <c:v>813</c:v>
                </c:pt>
                <c:pt idx="54">
                  <c:v>837</c:v>
                </c:pt>
                <c:pt idx="55">
                  <c:v>848</c:v>
                </c:pt>
                <c:pt idx="56">
                  <c:v>860</c:v>
                </c:pt>
                <c:pt idx="57">
                  <c:v>887</c:v>
                </c:pt>
                <c:pt idx="58">
                  <c:v>921</c:v>
                </c:pt>
                <c:pt idx="59">
                  <c:v>946</c:v>
                </c:pt>
                <c:pt idx="60">
                  <c:v>979</c:v>
                </c:pt>
                <c:pt idx="61">
                  <c:v>998</c:v>
                </c:pt>
                <c:pt idx="62">
                  <c:v>1020</c:v>
                </c:pt>
                <c:pt idx="63">
                  <c:v>1065</c:v>
                </c:pt>
                <c:pt idx="64">
                  <c:v>1113</c:v>
                </c:pt>
                <c:pt idx="65">
                  <c:v>1129</c:v>
                </c:pt>
                <c:pt idx="66">
                  <c:v>1159</c:v>
                </c:pt>
                <c:pt idx="67">
                  <c:v>1185</c:v>
                </c:pt>
                <c:pt idx="68">
                  <c:v>1232</c:v>
                </c:pt>
                <c:pt idx="69">
                  <c:v>1260</c:v>
                </c:pt>
                <c:pt idx="70">
                  <c:v>1305</c:v>
                </c:pt>
                <c:pt idx="71">
                  <c:v>1352</c:v>
                </c:pt>
                <c:pt idx="72">
                  <c:v>1408</c:v>
                </c:pt>
                <c:pt idx="73">
                  <c:v>1443</c:v>
                </c:pt>
                <c:pt idx="74">
                  <c:v>1471</c:v>
                </c:pt>
                <c:pt idx="75">
                  <c:v>1481</c:v>
                </c:pt>
                <c:pt idx="76">
                  <c:v>1500</c:v>
                </c:pt>
                <c:pt idx="77">
                  <c:v>1530</c:v>
                </c:pt>
                <c:pt idx="78">
                  <c:v>1543</c:v>
                </c:pt>
                <c:pt idx="79">
                  <c:v>1558</c:v>
                </c:pt>
                <c:pt idx="80">
                  <c:v>1577</c:v>
                </c:pt>
                <c:pt idx="81">
                  <c:v>1593</c:v>
                </c:pt>
                <c:pt idx="82">
                  <c:v>1603</c:v>
                </c:pt>
                <c:pt idx="83">
                  <c:v>1630</c:v>
                </c:pt>
                <c:pt idx="84">
                  <c:v>1661</c:v>
                </c:pt>
                <c:pt idx="85">
                  <c:v>1681</c:v>
                </c:pt>
                <c:pt idx="86">
                  <c:v>1690</c:v>
                </c:pt>
                <c:pt idx="87">
                  <c:v>1727</c:v>
                </c:pt>
                <c:pt idx="88">
                  <c:v>1749</c:v>
                </c:pt>
                <c:pt idx="89">
                  <c:v>1766</c:v>
                </c:pt>
                <c:pt idx="90">
                  <c:v>1815</c:v>
                </c:pt>
                <c:pt idx="91">
                  <c:v>1841</c:v>
                </c:pt>
                <c:pt idx="92">
                  <c:v>1847</c:v>
                </c:pt>
                <c:pt idx="93">
                  <c:v>1850</c:v>
                </c:pt>
                <c:pt idx="94">
                  <c:v>1854</c:v>
                </c:pt>
                <c:pt idx="95">
                  <c:v>1877</c:v>
                </c:pt>
                <c:pt idx="96">
                  <c:v>1891</c:v>
                </c:pt>
                <c:pt idx="97">
                  <c:v>1897</c:v>
                </c:pt>
                <c:pt idx="98">
                  <c:v>1909</c:v>
                </c:pt>
                <c:pt idx="99">
                  <c:v>1920</c:v>
                </c:pt>
                <c:pt idx="100">
                  <c:v>1935</c:v>
                </c:pt>
                <c:pt idx="101">
                  <c:v>1941</c:v>
                </c:pt>
                <c:pt idx="102">
                  <c:v>1941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F62E-4376-BCCE-BA217D37C6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1014847"/>
        <c:axId val="992288143"/>
      </c:lineChart>
      <c:catAx>
        <c:axId val="920992111"/>
        <c:scaling>
          <c:orientation val="minMax"/>
        </c:scaling>
        <c:delete val="0"/>
        <c:axPos val="b"/>
        <c:numFmt formatCode="h:mm;@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92285263"/>
        <c:crosses val="autoZero"/>
        <c:auto val="0"/>
        <c:lblAlgn val="ctr"/>
        <c:lblOffset val="100"/>
        <c:noMultiLvlLbl val="0"/>
      </c:catAx>
      <c:valAx>
        <c:axId val="9922852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0992111"/>
        <c:crosses val="autoZero"/>
        <c:crossBetween val="between"/>
      </c:valAx>
      <c:valAx>
        <c:axId val="992288143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1014847"/>
        <c:crosses val="max"/>
        <c:crossBetween val="between"/>
      </c:valAx>
      <c:dateAx>
        <c:axId val="921014847"/>
        <c:scaling>
          <c:orientation val="minMax"/>
        </c:scaling>
        <c:delete val="1"/>
        <c:axPos val="b"/>
        <c:numFmt formatCode="d\-m\-yy\ h:mm;@" sourceLinked="1"/>
        <c:majorTickMark val="out"/>
        <c:minorTickMark val="none"/>
        <c:tickLblPos val="nextTo"/>
        <c:crossAx val="992288143"/>
        <c:crosses val="autoZero"/>
        <c:auto val="1"/>
        <c:lblOffset val="100"/>
        <c:baseTimeUnit val="day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000"/>
      </a:pPr>
      <a:endParaRPr lang="es-C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 b="1">
                <a:solidFill>
                  <a:srgbClr val="FF0000"/>
                </a:solidFill>
              </a:rPr>
              <a:t>CLARO</a:t>
            </a:r>
            <a:endParaRPr lang="es-CO" b="1">
              <a:solidFill>
                <a:srgbClr val="000000">
                  <a:lumMod val="65000"/>
                  <a:lumOff val="35000"/>
                </a:srgbClr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'Grafica CLA'!$B$1</c:f>
              <c:strCache>
                <c:ptCount val="1"/>
                <c:pt idx="0">
                  <c:v>Sitios que fallaron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'Grafica CLA'!$A$2:$A$104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CLA'!$B$2:$B$104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79</c:v>
                </c:pt>
                <c:pt idx="4">
                  <c:v>33</c:v>
                </c:pt>
                <c:pt idx="5">
                  <c:v>7</c:v>
                </c:pt>
                <c:pt idx="6">
                  <c:v>0</c:v>
                </c:pt>
                <c:pt idx="7">
                  <c:v>1</c:v>
                </c:pt>
                <c:pt idx="8">
                  <c:v>2</c:v>
                </c:pt>
                <c:pt idx="9">
                  <c:v>1</c:v>
                </c:pt>
                <c:pt idx="10">
                  <c:v>4</c:v>
                </c:pt>
                <c:pt idx="11">
                  <c:v>2</c:v>
                </c:pt>
                <c:pt idx="12">
                  <c:v>1</c:v>
                </c:pt>
                <c:pt idx="13">
                  <c:v>3</c:v>
                </c:pt>
                <c:pt idx="14">
                  <c:v>4</c:v>
                </c:pt>
                <c:pt idx="15">
                  <c:v>3</c:v>
                </c:pt>
                <c:pt idx="16">
                  <c:v>3</c:v>
                </c:pt>
                <c:pt idx="17">
                  <c:v>2</c:v>
                </c:pt>
                <c:pt idx="18">
                  <c:v>6</c:v>
                </c:pt>
                <c:pt idx="19">
                  <c:v>8</c:v>
                </c:pt>
                <c:pt idx="20">
                  <c:v>1</c:v>
                </c:pt>
                <c:pt idx="21">
                  <c:v>13</c:v>
                </c:pt>
                <c:pt idx="22">
                  <c:v>11</c:v>
                </c:pt>
                <c:pt idx="23">
                  <c:v>3</c:v>
                </c:pt>
                <c:pt idx="24">
                  <c:v>0</c:v>
                </c:pt>
                <c:pt idx="25">
                  <c:v>2</c:v>
                </c:pt>
                <c:pt idx="26">
                  <c:v>2</c:v>
                </c:pt>
                <c:pt idx="27">
                  <c:v>3</c:v>
                </c:pt>
                <c:pt idx="28">
                  <c:v>3</c:v>
                </c:pt>
                <c:pt idx="29">
                  <c:v>3</c:v>
                </c:pt>
                <c:pt idx="30">
                  <c:v>0</c:v>
                </c:pt>
                <c:pt idx="31">
                  <c:v>1</c:v>
                </c:pt>
                <c:pt idx="32">
                  <c:v>5</c:v>
                </c:pt>
                <c:pt idx="33">
                  <c:v>15</c:v>
                </c:pt>
                <c:pt idx="34">
                  <c:v>2</c:v>
                </c:pt>
                <c:pt idx="35">
                  <c:v>0</c:v>
                </c:pt>
                <c:pt idx="36">
                  <c:v>0</c:v>
                </c:pt>
                <c:pt idx="37">
                  <c:v>9</c:v>
                </c:pt>
                <c:pt idx="38">
                  <c:v>1</c:v>
                </c:pt>
                <c:pt idx="39">
                  <c:v>1</c:v>
                </c:pt>
                <c:pt idx="40">
                  <c:v>0</c:v>
                </c:pt>
                <c:pt idx="41">
                  <c:v>0</c:v>
                </c:pt>
                <c:pt idx="42">
                  <c:v>3</c:v>
                </c:pt>
                <c:pt idx="43">
                  <c:v>0</c:v>
                </c:pt>
                <c:pt idx="44">
                  <c:v>5</c:v>
                </c:pt>
                <c:pt idx="45">
                  <c:v>1</c:v>
                </c:pt>
                <c:pt idx="46">
                  <c:v>2</c:v>
                </c:pt>
                <c:pt idx="47">
                  <c:v>3</c:v>
                </c:pt>
                <c:pt idx="48">
                  <c:v>1</c:v>
                </c:pt>
                <c:pt idx="49">
                  <c:v>1</c:v>
                </c:pt>
                <c:pt idx="50">
                  <c:v>2</c:v>
                </c:pt>
                <c:pt idx="51">
                  <c:v>3</c:v>
                </c:pt>
                <c:pt idx="52">
                  <c:v>3</c:v>
                </c:pt>
                <c:pt idx="53">
                  <c:v>1</c:v>
                </c:pt>
                <c:pt idx="54">
                  <c:v>1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6</c:v>
                </c:pt>
                <c:pt idx="59">
                  <c:v>3</c:v>
                </c:pt>
                <c:pt idx="60">
                  <c:v>2</c:v>
                </c:pt>
                <c:pt idx="61">
                  <c:v>2</c:v>
                </c:pt>
                <c:pt idx="62">
                  <c:v>1</c:v>
                </c:pt>
                <c:pt idx="63">
                  <c:v>5</c:v>
                </c:pt>
                <c:pt idx="64">
                  <c:v>2</c:v>
                </c:pt>
                <c:pt idx="65">
                  <c:v>2</c:v>
                </c:pt>
                <c:pt idx="66">
                  <c:v>2</c:v>
                </c:pt>
                <c:pt idx="67">
                  <c:v>2</c:v>
                </c:pt>
                <c:pt idx="68">
                  <c:v>0</c:v>
                </c:pt>
                <c:pt idx="69">
                  <c:v>1</c:v>
                </c:pt>
                <c:pt idx="70">
                  <c:v>1</c:v>
                </c:pt>
                <c:pt idx="71">
                  <c:v>1</c:v>
                </c:pt>
                <c:pt idx="72">
                  <c:v>0</c:v>
                </c:pt>
                <c:pt idx="73">
                  <c:v>2</c:v>
                </c:pt>
                <c:pt idx="74">
                  <c:v>0</c:v>
                </c:pt>
                <c:pt idx="75">
                  <c:v>1</c:v>
                </c:pt>
                <c:pt idx="76">
                  <c:v>0</c:v>
                </c:pt>
                <c:pt idx="77">
                  <c:v>0</c:v>
                </c:pt>
                <c:pt idx="78">
                  <c:v>1</c:v>
                </c:pt>
                <c:pt idx="79">
                  <c:v>3</c:v>
                </c:pt>
                <c:pt idx="80">
                  <c:v>0</c:v>
                </c:pt>
                <c:pt idx="81">
                  <c:v>1</c:v>
                </c:pt>
                <c:pt idx="82">
                  <c:v>0</c:v>
                </c:pt>
                <c:pt idx="83">
                  <c:v>0</c:v>
                </c:pt>
                <c:pt idx="84">
                  <c:v>2</c:v>
                </c:pt>
                <c:pt idx="85">
                  <c:v>1</c:v>
                </c:pt>
                <c:pt idx="86">
                  <c:v>2</c:v>
                </c:pt>
                <c:pt idx="87">
                  <c:v>0</c:v>
                </c:pt>
                <c:pt idx="88">
                  <c:v>0</c:v>
                </c:pt>
                <c:pt idx="89">
                  <c:v>1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1</c:v>
                </c:pt>
                <c:pt idx="98">
                  <c:v>1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377-4351-B8FD-8DDB4961E09B}"/>
            </c:ext>
          </c:extLst>
        </c:ser>
        <c:ser>
          <c:idx val="1"/>
          <c:order val="1"/>
          <c:tx>
            <c:strRef>
              <c:f>'Grafica CLA'!$C$1</c:f>
              <c:strCache>
                <c:ptCount val="1"/>
                <c:pt idx="0">
                  <c:v>Sitios recuperados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'Grafica CLA'!$A$2:$A$104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CLA'!$C$2:$C$104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6</c:v>
                </c:pt>
                <c:pt idx="6">
                  <c:v>1</c:v>
                </c:pt>
                <c:pt idx="7">
                  <c:v>0</c:v>
                </c:pt>
                <c:pt idx="8">
                  <c:v>1</c:v>
                </c:pt>
                <c:pt idx="9">
                  <c:v>0</c:v>
                </c:pt>
                <c:pt idx="10">
                  <c:v>2</c:v>
                </c:pt>
                <c:pt idx="11">
                  <c:v>3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0</c:v>
                </c:pt>
                <c:pt idx="16">
                  <c:v>0</c:v>
                </c:pt>
                <c:pt idx="17">
                  <c:v>1</c:v>
                </c:pt>
                <c:pt idx="18">
                  <c:v>1</c:v>
                </c:pt>
                <c:pt idx="19">
                  <c:v>2</c:v>
                </c:pt>
                <c:pt idx="20">
                  <c:v>0</c:v>
                </c:pt>
                <c:pt idx="21">
                  <c:v>0</c:v>
                </c:pt>
                <c:pt idx="22">
                  <c:v>2</c:v>
                </c:pt>
                <c:pt idx="23">
                  <c:v>2</c:v>
                </c:pt>
                <c:pt idx="24">
                  <c:v>2</c:v>
                </c:pt>
                <c:pt idx="25">
                  <c:v>1</c:v>
                </c:pt>
                <c:pt idx="26">
                  <c:v>3</c:v>
                </c:pt>
                <c:pt idx="27">
                  <c:v>5</c:v>
                </c:pt>
                <c:pt idx="28">
                  <c:v>2</c:v>
                </c:pt>
                <c:pt idx="29">
                  <c:v>2</c:v>
                </c:pt>
                <c:pt idx="30">
                  <c:v>2</c:v>
                </c:pt>
                <c:pt idx="31">
                  <c:v>0</c:v>
                </c:pt>
                <c:pt idx="32">
                  <c:v>0</c:v>
                </c:pt>
                <c:pt idx="33">
                  <c:v>4</c:v>
                </c:pt>
                <c:pt idx="34">
                  <c:v>2</c:v>
                </c:pt>
                <c:pt idx="35">
                  <c:v>1</c:v>
                </c:pt>
                <c:pt idx="36">
                  <c:v>17</c:v>
                </c:pt>
                <c:pt idx="37">
                  <c:v>11</c:v>
                </c:pt>
                <c:pt idx="38">
                  <c:v>6</c:v>
                </c:pt>
                <c:pt idx="39">
                  <c:v>4</c:v>
                </c:pt>
                <c:pt idx="40">
                  <c:v>1</c:v>
                </c:pt>
                <c:pt idx="41">
                  <c:v>2</c:v>
                </c:pt>
                <c:pt idx="42">
                  <c:v>6</c:v>
                </c:pt>
                <c:pt idx="43">
                  <c:v>3</c:v>
                </c:pt>
                <c:pt idx="44">
                  <c:v>0</c:v>
                </c:pt>
                <c:pt idx="45">
                  <c:v>1</c:v>
                </c:pt>
                <c:pt idx="46">
                  <c:v>1</c:v>
                </c:pt>
                <c:pt idx="47">
                  <c:v>3</c:v>
                </c:pt>
                <c:pt idx="48">
                  <c:v>1</c:v>
                </c:pt>
                <c:pt idx="49">
                  <c:v>0</c:v>
                </c:pt>
                <c:pt idx="50">
                  <c:v>2</c:v>
                </c:pt>
                <c:pt idx="51">
                  <c:v>2</c:v>
                </c:pt>
                <c:pt idx="52">
                  <c:v>4</c:v>
                </c:pt>
                <c:pt idx="53">
                  <c:v>7</c:v>
                </c:pt>
                <c:pt idx="54">
                  <c:v>9</c:v>
                </c:pt>
                <c:pt idx="55">
                  <c:v>5</c:v>
                </c:pt>
                <c:pt idx="56">
                  <c:v>1</c:v>
                </c:pt>
                <c:pt idx="57">
                  <c:v>3</c:v>
                </c:pt>
                <c:pt idx="58">
                  <c:v>7</c:v>
                </c:pt>
                <c:pt idx="59">
                  <c:v>9</c:v>
                </c:pt>
                <c:pt idx="60">
                  <c:v>6</c:v>
                </c:pt>
                <c:pt idx="61">
                  <c:v>1</c:v>
                </c:pt>
                <c:pt idx="62">
                  <c:v>1</c:v>
                </c:pt>
                <c:pt idx="63">
                  <c:v>7</c:v>
                </c:pt>
                <c:pt idx="64">
                  <c:v>13</c:v>
                </c:pt>
                <c:pt idx="65">
                  <c:v>9</c:v>
                </c:pt>
                <c:pt idx="66">
                  <c:v>5</c:v>
                </c:pt>
                <c:pt idx="67">
                  <c:v>9</c:v>
                </c:pt>
                <c:pt idx="68">
                  <c:v>3</c:v>
                </c:pt>
                <c:pt idx="69">
                  <c:v>3</c:v>
                </c:pt>
                <c:pt idx="70">
                  <c:v>0</c:v>
                </c:pt>
                <c:pt idx="71">
                  <c:v>2</c:v>
                </c:pt>
                <c:pt idx="72">
                  <c:v>5</c:v>
                </c:pt>
                <c:pt idx="73">
                  <c:v>2</c:v>
                </c:pt>
                <c:pt idx="74">
                  <c:v>5</c:v>
                </c:pt>
                <c:pt idx="75">
                  <c:v>0</c:v>
                </c:pt>
                <c:pt idx="76">
                  <c:v>4</c:v>
                </c:pt>
                <c:pt idx="77">
                  <c:v>4</c:v>
                </c:pt>
                <c:pt idx="78">
                  <c:v>2</c:v>
                </c:pt>
                <c:pt idx="79">
                  <c:v>0</c:v>
                </c:pt>
                <c:pt idx="80">
                  <c:v>2</c:v>
                </c:pt>
                <c:pt idx="81">
                  <c:v>1</c:v>
                </c:pt>
                <c:pt idx="82">
                  <c:v>5</c:v>
                </c:pt>
                <c:pt idx="83">
                  <c:v>3</c:v>
                </c:pt>
                <c:pt idx="84">
                  <c:v>1</c:v>
                </c:pt>
                <c:pt idx="85">
                  <c:v>3</c:v>
                </c:pt>
                <c:pt idx="86">
                  <c:v>2</c:v>
                </c:pt>
                <c:pt idx="87">
                  <c:v>3</c:v>
                </c:pt>
                <c:pt idx="88">
                  <c:v>1</c:v>
                </c:pt>
                <c:pt idx="89">
                  <c:v>2</c:v>
                </c:pt>
                <c:pt idx="90">
                  <c:v>4</c:v>
                </c:pt>
                <c:pt idx="91">
                  <c:v>3</c:v>
                </c:pt>
                <c:pt idx="92">
                  <c:v>4</c:v>
                </c:pt>
                <c:pt idx="93">
                  <c:v>1</c:v>
                </c:pt>
                <c:pt idx="94">
                  <c:v>0</c:v>
                </c:pt>
                <c:pt idx="95">
                  <c:v>1</c:v>
                </c:pt>
                <c:pt idx="96">
                  <c:v>0</c:v>
                </c:pt>
                <c:pt idx="97">
                  <c:v>4</c:v>
                </c:pt>
                <c:pt idx="98">
                  <c:v>0</c:v>
                </c:pt>
                <c:pt idx="99">
                  <c:v>0</c:v>
                </c:pt>
                <c:pt idx="100">
                  <c:v>1</c:v>
                </c:pt>
                <c:pt idx="101">
                  <c:v>0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377-4351-B8FD-8DDB4961E0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0992111"/>
        <c:axId val="992285263"/>
      </c:lineChart>
      <c:lineChart>
        <c:grouping val="standard"/>
        <c:varyColors val="0"/>
        <c:ser>
          <c:idx val="2"/>
          <c:order val="2"/>
          <c:tx>
            <c:strRef>
              <c:f>'Grafica CLA'!$D$1</c:f>
              <c:strCache>
                <c:ptCount val="1"/>
                <c:pt idx="0">
                  <c:v>Acum. fallaron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'Grafica CLA'!$A$2:$A$104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CLA'!$D$2:$D$104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79</c:v>
                </c:pt>
                <c:pt idx="4">
                  <c:v>112</c:v>
                </c:pt>
                <c:pt idx="5">
                  <c:v>113</c:v>
                </c:pt>
                <c:pt idx="6">
                  <c:v>112</c:v>
                </c:pt>
                <c:pt idx="7">
                  <c:v>113</c:v>
                </c:pt>
                <c:pt idx="8">
                  <c:v>114</c:v>
                </c:pt>
                <c:pt idx="9">
                  <c:v>115</c:v>
                </c:pt>
                <c:pt idx="10">
                  <c:v>117</c:v>
                </c:pt>
                <c:pt idx="11">
                  <c:v>116</c:v>
                </c:pt>
                <c:pt idx="12">
                  <c:v>116</c:v>
                </c:pt>
                <c:pt idx="13">
                  <c:v>117</c:v>
                </c:pt>
                <c:pt idx="14">
                  <c:v>118</c:v>
                </c:pt>
                <c:pt idx="15">
                  <c:v>121</c:v>
                </c:pt>
                <c:pt idx="16">
                  <c:v>124</c:v>
                </c:pt>
                <c:pt idx="17">
                  <c:v>125</c:v>
                </c:pt>
                <c:pt idx="18">
                  <c:v>130</c:v>
                </c:pt>
                <c:pt idx="19">
                  <c:v>136</c:v>
                </c:pt>
                <c:pt idx="20">
                  <c:v>137</c:v>
                </c:pt>
                <c:pt idx="21">
                  <c:v>150</c:v>
                </c:pt>
                <c:pt idx="22">
                  <c:v>159</c:v>
                </c:pt>
                <c:pt idx="23">
                  <c:v>160</c:v>
                </c:pt>
                <c:pt idx="24">
                  <c:v>158</c:v>
                </c:pt>
                <c:pt idx="25">
                  <c:v>159</c:v>
                </c:pt>
                <c:pt idx="26">
                  <c:v>158</c:v>
                </c:pt>
                <c:pt idx="27">
                  <c:v>156</c:v>
                </c:pt>
                <c:pt idx="28">
                  <c:v>157</c:v>
                </c:pt>
                <c:pt idx="29">
                  <c:v>158</c:v>
                </c:pt>
                <c:pt idx="30">
                  <c:v>156</c:v>
                </c:pt>
                <c:pt idx="31">
                  <c:v>157</c:v>
                </c:pt>
                <c:pt idx="32">
                  <c:v>162</c:v>
                </c:pt>
                <c:pt idx="33">
                  <c:v>173</c:v>
                </c:pt>
                <c:pt idx="34">
                  <c:v>173</c:v>
                </c:pt>
                <c:pt idx="35">
                  <c:v>172</c:v>
                </c:pt>
                <c:pt idx="36">
                  <c:v>155</c:v>
                </c:pt>
                <c:pt idx="37">
                  <c:v>153</c:v>
                </c:pt>
                <c:pt idx="38">
                  <c:v>148</c:v>
                </c:pt>
                <c:pt idx="39">
                  <c:v>145</c:v>
                </c:pt>
                <c:pt idx="40">
                  <c:v>144</c:v>
                </c:pt>
                <c:pt idx="41">
                  <c:v>142</c:v>
                </c:pt>
                <c:pt idx="42">
                  <c:v>139</c:v>
                </c:pt>
                <c:pt idx="43">
                  <c:v>136</c:v>
                </c:pt>
                <c:pt idx="44">
                  <c:v>141</c:v>
                </c:pt>
                <c:pt idx="45">
                  <c:v>141</c:v>
                </c:pt>
                <c:pt idx="46">
                  <c:v>142</c:v>
                </c:pt>
                <c:pt idx="47">
                  <c:v>142</c:v>
                </c:pt>
                <c:pt idx="48">
                  <c:v>142</c:v>
                </c:pt>
                <c:pt idx="49">
                  <c:v>143</c:v>
                </c:pt>
                <c:pt idx="50">
                  <c:v>143</c:v>
                </c:pt>
                <c:pt idx="51">
                  <c:v>144</c:v>
                </c:pt>
                <c:pt idx="52">
                  <c:v>143</c:v>
                </c:pt>
                <c:pt idx="53">
                  <c:v>137</c:v>
                </c:pt>
                <c:pt idx="54">
                  <c:v>129</c:v>
                </c:pt>
                <c:pt idx="55">
                  <c:v>124</c:v>
                </c:pt>
                <c:pt idx="56">
                  <c:v>123</c:v>
                </c:pt>
                <c:pt idx="57">
                  <c:v>120</c:v>
                </c:pt>
                <c:pt idx="58">
                  <c:v>119</c:v>
                </c:pt>
                <c:pt idx="59">
                  <c:v>113</c:v>
                </c:pt>
                <c:pt idx="60">
                  <c:v>109</c:v>
                </c:pt>
                <c:pt idx="61">
                  <c:v>110</c:v>
                </c:pt>
                <c:pt idx="62">
                  <c:v>110</c:v>
                </c:pt>
                <c:pt idx="63">
                  <c:v>108</c:v>
                </c:pt>
                <c:pt idx="64">
                  <c:v>97</c:v>
                </c:pt>
                <c:pt idx="65">
                  <c:v>90</c:v>
                </c:pt>
                <c:pt idx="66">
                  <c:v>87</c:v>
                </c:pt>
                <c:pt idx="67">
                  <c:v>80</c:v>
                </c:pt>
                <c:pt idx="68">
                  <c:v>77</c:v>
                </c:pt>
                <c:pt idx="69">
                  <c:v>75</c:v>
                </c:pt>
                <c:pt idx="70">
                  <c:v>76</c:v>
                </c:pt>
                <c:pt idx="71">
                  <c:v>75</c:v>
                </c:pt>
                <c:pt idx="72">
                  <c:v>70</c:v>
                </c:pt>
                <c:pt idx="73">
                  <c:v>70</c:v>
                </c:pt>
                <c:pt idx="74">
                  <c:v>65</c:v>
                </c:pt>
                <c:pt idx="75">
                  <c:v>66</c:v>
                </c:pt>
                <c:pt idx="76">
                  <c:v>62</c:v>
                </c:pt>
                <c:pt idx="77">
                  <c:v>58</c:v>
                </c:pt>
                <c:pt idx="78">
                  <c:v>57</c:v>
                </c:pt>
                <c:pt idx="79">
                  <c:v>60</c:v>
                </c:pt>
                <c:pt idx="80">
                  <c:v>58</c:v>
                </c:pt>
                <c:pt idx="81">
                  <c:v>58</c:v>
                </c:pt>
                <c:pt idx="82">
                  <c:v>53</c:v>
                </c:pt>
                <c:pt idx="83">
                  <c:v>50</c:v>
                </c:pt>
                <c:pt idx="84">
                  <c:v>51</c:v>
                </c:pt>
                <c:pt idx="85">
                  <c:v>49</c:v>
                </c:pt>
                <c:pt idx="86">
                  <c:v>49</c:v>
                </c:pt>
                <c:pt idx="87">
                  <c:v>46</c:v>
                </c:pt>
                <c:pt idx="88">
                  <c:v>45</c:v>
                </c:pt>
                <c:pt idx="89">
                  <c:v>44</c:v>
                </c:pt>
                <c:pt idx="90">
                  <c:v>40</c:v>
                </c:pt>
                <c:pt idx="91">
                  <c:v>37</c:v>
                </c:pt>
                <c:pt idx="92">
                  <c:v>33</c:v>
                </c:pt>
                <c:pt idx="93">
                  <c:v>32</c:v>
                </c:pt>
                <c:pt idx="94">
                  <c:v>32</c:v>
                </c:pt>
                <c:pt idx="95">
                  <c:v>31</c:v>
                </c:pt>
                <c:pt idx="96">
                  <c:v>31</c:v>
                </c:pt>
                <c:pt idx="97">
                  <c:v>28</c:v>
                </c:pt>
                <c:pt idx="98">
                  <c:v>29</c:v>
                </c:pt>
                <c:pt idx="99">
                  <c:v>29</c:v>
                </c:pt>
                <c:pt idx="100">
                  <c:v>28</c:v>
                </c:pt>
                <c:pt idx="101">
                  <c:v>28</c:v>
                </c:pt>
                <c:pt idx="102">
                  <c:v>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377-4351-B8FD-8DDB4961E09B}"/>
            </c:ext>
          </c:extLst>
        </c:ser>
        <c:ser>
          <c:idx val="3"/>
          <c:order val="3"/>
          <c:tx>
            <c:strRef>
              <c:f>'Grafica CLA'!$E$1</c:f>
              <c:strCache>
                <c:ptCount val="1"/>
                <c:pt idx="0">
                  <c:v>Acum. recuperados</c:v>
                </c:pt>
              </c:strCache>
            </c:strRef>
          </c:tx>
          <c:spPr>
            <a:ln w="28575" cap="rnd">
              <a:solidFill>
                <a:srgbClr val="0073D2"/>
              </a:solidFill>
              <a:round/>
            </a:ln>
            <a:effectLst/>
          </c:spPr>
          <c:marker>
            <c:symbol val="none"/>
          </c:marker>
          <c:dLbls>
            <c:dLbl>
              <c:idx val="10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BDD-4967-A119-D09BDD9A35F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'Grafica CLA'!$A$2:$A$104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CLA'!$E$2:$E$104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6</c:v>
                </c:pt>
                <c:pt idx="6">
                  <c:v>7</c:v>
                </c:pt>
                <c:pt idx="7">
                  <c:v>7</c:v>
                </c:pt>
                <c:pt idx="8">
                  <c:v>8</c:v>
                </c:pt>
                <c:pt idx="9">
                  <c:v>8</c:v>
                </c:pt>
                <c:pt idx="10">
                  <c:v>10</c:v>
                </c:pt>
                <c:pt idx="11">
                  <c:v>13</c:v>
                </c:pt>
                <c:pt idx="12">
                  <c:v>14</c:v>
                </c:pt>
                <c:pt idx="13">
                  <c:v>16</c:v>
                </c:pt>
                <c:pt idx="14">
                  <c:v>19</c:v>
                </c:pt>
                <c:pt idx="15">
                  <c:v>19</c:v>
                </c:pt>
                <c:pt idx="16">
                  <c:v>19</c:v>
                </c:pt>
                <c:pt idx="17">
                  <c:v>20</c:v>
                </c:pt>
                <c:pt idx="18">
                  <c:v>21</c:v>
                </c:pt>
                <c:pt idx="19">
                  <c:v>23</c:v>
                </c:pt>
                <c:pt idx="20">
                  <c:v>23</c:v>
                </c:pt>
                <c:pt idx="21">
                  <c:v>23</c:v>
                </c:pt>
                <c:pt idx="22">
                  <c:v>25</c:v>
                </c:pt>
                <c:pt idx="23">
                  <c:v>27</c:v>
                </c:pt>
                <c:pt idx="24">
                  <c:v>29</c:v>
                </c:pt>
                <c:pt idx="25">
                  <c:v>30</c:v>
                </c:pt>
                <c:pt idx="26">
                  <c:v>33</c:v>
                </c:pt>
                <c:pt idx="27">
                  <c:v>38</c:v>
                </c:pt>
                <c:pt idx="28">
                  <c:v>40</c:v>
                </c:pt>
                <c:pt idx="29">
                  <c:v>42</c:v>
                </c:pt>
                <c:pt idx="30">
                  <c:v>44</c:v>
                </c:pt>
                <c:pt idx="31">
                  <c:v>44</c:v>
                </c:pt>
                <c:pt idx="32">
                  <c:v>44</c:v>
                </c:pt>
                <c:pt idx="33">
                  <c:v>48</c:v>
                </c:pt>
                <c:pt idx="34">
                  <c:v>50</c:v>
                </c:pt>
                <c:pt idx="35">
                  <c:v>51</c:v>
                </c:pt>
                <c:pt idx="36">
                  <c:v>68</c:v>
                </c:pt>
                <c:pt idx="37">
                  <c:v>79</c:v>
                </c:pt>
                <c:pt idx="38">
                  <c:v>85</c:v>
                </c:pt>
                <c:pt idx="39">
                  <c:v>89</c:v>
                </c:pt>
                <c:pt idx="40">
                  <c:v>90</c:v>
                </c:pt>
                <c:pt idx="41">
                  <c:v>92</c:v>
                </c:pt>
                <c:pt idx="42">
                  <c:v>98</c:v>
                </c:pt>
                <c:pt idx="43">
                  <c:v>101</c:v>
                </c:pt>
                <c:pt idx="44">
                  <c:v>101</c:v>
                </c:pt>
                <c:pt idx="45">
                  <c:v>102</c:v>
                </c:pt>
                <c:pt idx="46">
                  <c:v>103</c:v>
                </c:pt>
                <c:pt idx="47">
                  <c:v>106</c:v>
                </c:pt>
                <c:pt idx="48">
                  <c:v>107</c:v>
                </c:pt>
                <c:pt idx="49">
                  <c:v>107</c:v>
                </c:pt>
                <c:pt idx="50">
                  <c:v>109</c:v>
                </c:pt>
                <c:pt idx="51">
                  <c:v>111</c:v>
                </c:pt>
                <c:pt idx="52">
                  <c:v>115</c:v>
                </c:pt>
                <c:pt idx="53">
                  <c:v>122</c:v>
                </c:pt>
                <c:pt idx="54">
                  <c:v>131</c:v>
                </c:pt>
                <c:pt idx="55">
                  <c:v>136</c:v>
                </c:pt>
                <c:pt idx="56">
                  <c:v>137</c:v>
                </c:pt>
                <c:pt idx="57">
                  <c:v>140</c:v>
                </c:pt>
                <c:pt idx="58">
                  <c:v>147</c:v>
                </c:pt>
                <c:pt idx="59">
                  <c:v>156</c:v>
                </c:pt>
                <c:pt idx="60">
                  <c:v>162</c:v>
                </c:pt>
                <c:pt idx="61">
                  <c:v>163</c:v>
                </c:pt>
                <c:pt idx="62">
                  <c:v>164</c:v>
                </c:pt>
                <c:pt idx="63">
                  <c:v>171</c:v>
                </c:pt>
                <c:pt idx="64">
                  <c:v>184</c:v>
                </c:pt>
                <c:pt idx="65">
                  <c:v>193</c:v>
                </c:pt>
                <c:pt idx="66">
                  <c:v>198</c:v>
                </c:pt>
                <c:pt idx="67">
                  <c:v>207</c:v>
                </c:pt>
                <c:pt idx="68">
                  <c:v>210</c:v>
                </c:pt>
                <c:pt idx="69">
                  <c:v>213</c:v>
                </c:pt>
                <c:pt idx="70">
                  <c:v>213</c:v>
                </c:pt>
                <c:pt idx="71">
                  <c:v>215</c:v>
                </c:pt>
                <c:pt idx="72">
                  <c:v>220</c:v>
                </c:pt>
                <c:pt idx="73">
                  <c:v>222</c:v>
                </c:pt>
                <c:pt idx="74">
                  <c:v>227</c:v>
                </c:pt>
                <c:pt idx="75">
                  <c:v>227</c:v>
                </c:pt>
                <c:pt idx="76">
                  <c:v>231</c:v>
                </c:pt>
                <c:pt idx="77">
                  <c:v>235</c:v>
                </c:pt>
                <c:pt idx="78">
                  <c:v>237</c:v>
                </c:pt>
                <c:pt idx="79">
                  <c:v>237</c:v>
                </c:pt>
                <c:pt idx="80">
                  <c:v>239</c:v>
                </c:pt>
                <c:pt idx="81">
                  <c:v>240</c:v>
                </c:pt>
                <c:pt idx="82">
                  <c:v>245</c:v>
                </c:pt>
                <c:pt idx="83">
                  <c:v>248</c:v>
                </c:pt>
                <c:pt idx="84">
                  <c:v>249</c:v>
                </c:pt>
                <c:pt idx="85">
                  <c:v>252</c:v>
                </c:pt>
                <c:pt idx="86">
                  <c:v>254</c:v>
                </c:pt>
                <c:pt idx="87">
                  <c:v>257</c:v>
                </c:pt>
                <c:pt idx="88">
                  <c:v>258</c:v>
                </c:pt>
                <c:pt idx="89">
                  <c:v>260</c:v>
                </c:pt>
                <c:pt idx="90">
                  <c:v>264</c:v>
                </c:pt>
                <c:pt idx="91">
                  <c:v>267</c:v>
                </c:pt>
                <c:pt idx="92">
                  <c:v>271</c:v>
                </c:pt>
                <c:pt idx="93">
                  <c:v>272</c:v>
                </c:pt>
                <c:pt idx="94">
                  <c:v>272</c:v>
                </c:pt>
                <c:pt idx="95">
                  <c:v>273</c:v>
                </c:pt>
                <c:pt idx="96">
                  <c:v>273</c:v>
                </c:pt>
                <c:pt idx="97">
                  <c:v>277</c:v>
                </c:pt>
                <c:pt idx="98">
                  <c:v>277</c:v>
                </c:pt>
                <c:pt idx="99">
                  <c:v>277</c:v>
                </c:pt>
                <c:pt idx="100">
                  <c:v>278</c:v>
                </c:pt>
                <c:pt idx="101">
                  <c:v>278</c:v>
                </c:pt>
                <c:pt idx="102">
                  <c:v>278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377-4351-B8FD-8DDB4961E0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1014847"/>
        <c:axId val="992288143"/>
      </c:lineChart>
      <c:catAx>
        <c:axId val="920992111"/>
        <c:scaling>
          <c:orientation val="minMax"/>
        </c:scaling>
        <c:delete val="0"/>
        <c:axPos val="b"/>
        <c:numFmt formatCode="h:mm;@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92285263"/>
        <c:crosses val="autoZero"/>
        <c:auto val="0"/>
        <c:lblAlgn val="ctr"/>
        <c:lblOffset val="100"/>
        <c:noMultiLvlLbl val="0"/>
      </c:catAx>
      <c:valAx>
        <c:axId val="9922852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lg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0992111"/>
        <c:crosses val="autoZero"/>
        <c:crossBetween val="between"/>
      </c:valAx>
      <c:valAx>
        <c:axId val="992288143"/>
        <c:scaling>
          <c:orientation val="minMax"/>
          <c:max val="350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1014847"/>
        <c:crosses val="max"/>
        <c:crossBetween val="between"/>
      </c:valAx>
      <c:dateAx>
        <c:axId val="921014847"/>
        <c:scaling>
          <c:orientation val="minMax"/>
        </c:scaling>
        <c:delete val="1"/>
        <c:axPos val="b"/>
        <c:numFmt formatCode="d\-m\-yy\ h:mm;@" sourceLinked="1"/>
        <c:majorTickMark val="out"/>
        <c:minorTickMark val="none"/>
        <c:tickLblPos val="nextTo"/>
        <c:crossAx val="992288143"/>
        <c:crosses val="autoZero"/>
        <c:auto val="1"/>
        <c:lblOffset val="100"/>
        <c:baseTimeUnit val="day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/>
      </a:pPr>
      <a:endParaRPr lang="es-CO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 b="1">
                <a:solidFill>
                  <a:srgbClr val="00B050"/>
                </a:solidFill>
              </a:rPr>
              <a:t>MOVISTAR</a:t>
            </a:r>
            <a:r>
              <a:rPr lang="es-CO" b="1">
                <a:solidFill>
                  <a:srgbClr val="92D050"/>
                </a:solidFill>
              </a:rPr>
              <a:t> </a:t>
            </a:r>
            <a:endParaRPr lang="es-CO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'Grafica MOV'!$B$1</c:f>
              <c:strCache>
                <c:ptCount val="1"/>
                <c:pt idx="0">
                  <c:v>Sitios que fallaron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'Grafica MOV'!$A$2:$A$104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MOV'!$B$2:$B$104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396</c:v>
                </c:pt>
                <c:pt idx="4">
                  <c:v>10</c:v>
                </c:pt>
                <c:pt idx="5">
                  <c:v>4</c:v>
                </c:pt>
                <c:pt idx="6">
                  <c:v>4</c:v>
                </c:pt>
                <c:pt idx="7">
                  <c:v>9</c:v>
                </c:pt>
                <c:pt idx="8">
                  <c:v>8</c:v>
                </c:pt>
                <c:pt idx="9">
                  <c:v>7</c:v>
                </c:pt>
                <c:pt idx="10">
                  <c:v>12</c:v>
                </c:pt>
                <c:pt idx="11">
                  <c:v>4</c:v>
                </c:pt>
                <c:pt idx="12">
                  <c:v>8</c:v>
                </c:pt>
                <c:pt idx="13">
                  <c:v>12</c:v>
                </c:pt>
                <c:pt idx="14">
                  <c:v>5</c:v>
                </c:pt>
                <c:pt idx="15">
                  <c:v>3</c:v>
                </c:pt>
                <c:pt idx="16">
                  <c:v>7</c:v>
                </c:pt>
                <c:pt idx="17">
                  <c:v>4</c:v>
                </c:pt>
                <c:pt idx="18">
                  <c:v>7</c:v>
                </c:pt>
                <c:pt idx="19">
                  <c:v>4</c:v>
                </c:pt>
                <c:pt idx="20">
                  <c:v>7</c:v>
                </c:pt>
                <c:pt idx="21">
                  <c:v>6</c:v>
                </c:pt>
                <c:pt idx="22">
                  <c:v>4</c:v>
                </c:pt>
                <c:pt idx="23">
                  <c:v>2</c:v>
                </c:pt>
                <c:pt idx="24">
                  <c:v>3</c:v>
                </c:pt>
                <c:pt idx="25">
                  <c:v>3</c:v>
                </c:pt>
                <c:pt idx="26">
                  <c:v>6</c:v>
                </c:pt>
                <c:pt idx="27">
                  <c:v>2</c:v>
                </c:pt>
                <c:pt idx="28">
                  <c:v>6</c:v>
                </c:pt>
                <c:pt idx="29">
                  <c:v>2</c:v>
                </c:pt>
                <c:pt idx="30">
                  <c:v>2</c:v>
                </c:pt>
                <c:pt idx="31">
                  <c:v>6</c:v>
                </c:pt>
                <c:pt idx="32">
                  <c:v>2</c:v>
                </c:pt>
                <c:pt idx="33">
                  <c:v>11</c:v>
                </c:pt>
                <c:pt idx="34">
                  <c:v>0</c:v>
                </c:pt>
                <c:pt idx="35">
                  <c:v>7</c:v>
                </c:pt>
                <c:pt idx="36">
                  <c:v>1</c:v>
                </c:pt>
                <c:pt idx="37">
                  <c:v>7</c:v>
                </c:pt>
                <c:pt idx="38">
                  <c:v>1</c:v>
                </c:pt>
                <c:pt idx="39">
                  <c:v>0</c:v>
                </c:pt>
                <c:pt idx="40">
                  <c:v>5</c:v>
                </c:pt>
                <c:pt idx="41">
                  <c:v>3</c:v>
                </c:pt>
                <c:pt idx="42">
                  <c:v>0</c:v>
                </c:pt>
                <c:pt idx="43">
                  <c:v>2</c:v>
                </c:pt>
                <c:pt idx="44">
                  <c:v>4</c:v>
                </c:pt>
                <c:pt idx="45">
                  <c:v>6</c:v>
                </c:pt>
                <c:pt idx="46">
                  <c:v>4</c:v>
                </c:pt>
                <c:pt idx="47">
                  <c:v>2</c:v>
                </c:pt>
                <c:pt idx="48">
                  <c:v>2</c:v>
                </c:pt>
                <c:pt idx="49">
                  <c:v>6</c:v>
                </c:pt>
                <c:pt idx="50">
                  <c:v>3</c:v>
                </c:pt>
                <c:pt idx="51">
                  <c:v>0</c:v>
                </c:pt>
                <c:pt idx="52">
                  <c:v>1</c:v>
                </c:pt>
                <c:pt idx="53">
                  <c:v>0</c:v>
                </c:pt>
                <c:pt idx="54">
                  <c:v>1</c:v>
                </c:pt>
                <c:pt idx="55">
                  <c:v>4</c:v>
                </c:pt>
                <c:pt idx="56">
                  <c:v>4</c:v>
                </c:pt>
                <c:pt idx="57">
                  <c:v>1</c:v>
                </c:pt>
                <c:pt idx="58">
                  <c:v>1</c:v>
                </c:pt>
                <c:pt idx="59">
                  <c:v>5</c:v>
                </c:pt>
                <c:pt idx="60">
                  <c:v>1</c:v>
                </c:pt>
                <c:pt idx="61">
                  <c:v>5</c:v>
                </c:pt>
                <c:pt idx="62">
                  <c:v>8</c:v>
                </c:pt>
                <c:pt idx="63">
                  <c:v>2</c:v>
                </c:pt>
                <c:pt idx="64">
                  <c:v>6</c:v>
                </c:pt>
                <c:pt idx="65">
                  <c:v>6</c:v>
                </c:pt>
                <c:pt idx="66">
                  <c:v>1</c:v>
                </c:pt>
                <c:pt idx="67">
                  <c:v>1</c:v>
                </c:pt>
                <c:pt idx="68">
                  <c:v>3</c:v>
                </c:pt>
                <c:pt idx="69">
                  <c:v>3</c:v>
                </c:pt>
                <c:pt idx="70">
                  <c:v>3</c:v>
                </c:pt>
                <c:pt idx="71">
                  <c:v>1</c:v>
                </c:pt>
                <c:pt idx="72">
                  <c:v>0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0</c:v>
                </c:pt>
                <c:pt idx="77">
                  <c:v>1</c:v>
                </c:pt>
                <c:pt idx="78">
                  <c:v>0</c:v>
                </c:pt>
                <c:pt idx="79">
                  <c:v>0</c:v>
                </c:pt>
                <c:pt idx="80">
                  <c:v>2</c:v>
                </c:pt>
                <c:pt idx="81">
                  <c:v>4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3</c:v>
                </c:pt>
                <c:pt idx="88">
                  <c:v>0</c:v>
                </c:pt>
                <c:pt idx="89">
                  <c:v>1</c:v>
                </c:pt>
                <c:pt idx="90">
                  <c:v>1</c:v>
                </c:pt>
                <c:pt idx="91">
                  <c:v>1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FA3-4762-9341-ED66A223A3B3}"/>
            </c:ext>
          </c:extLst>
        </c:ser>
        <c:ser>
          <c:idx val="1"/>
          <c:order val="1"/>
          <c:tx>
            <c:strRef>
              <c:f>'Grafica MOV'!$C$1</c:f>
              <c:strCache>
                <c:ptCount val="1"/>
                <c:pt idx="0">
                  <c:v>Sitios recuperados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'Grafica MOV'!$A$2:$A$104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MOV'!$C$2:$C$104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2</c:v>
                </c:pt>
                <c:pt idx="8">
                  <c:v>1</c:v>
                </c:pt>
                <c:pt idx="9">
                  <c:v>8</c:v>
                </c:pt>
                <c:pt idx="10">
                  <c:v>8</c:v>
                </c:pt>
                <c:pt idx="11">
                  <c:v>5</c:v>
                </c:pt>
                <c:pt idx="12">
                  <c:v>2</c:v>
                </c:pt>
                <c:pt idx="13">
                  <c:v>3</c:v>
                </c:pt>
                <c:pt idx="14">
                  <c:v>2</c:v>
                </c:pt>
                <c:pt idx="15">
                  <c:v>6</c:v>
                </c:pt>
                <c:pt idx="16">
                  <c:v>2</c:v>
                </c:pt>
                <c:pt idx="17">
                  <c:v>3</c:v>
                </c:pt>
                <c:pt idx="18">
                  <c:v>4</c:v>
                </c:pt>
                <c:pt idx="19">
                  <c:v>6</c:v>
                </c:pt>
                <c:pt idx="20">
                  <c:v>7</c:v>
                </c:pt>
                <c:pt idx="21">
                  <c:v>16</c:v>
                </c:pt>
                <c:pt idx="22">
                  <c:v>4</c:v>
                </c:pt>
                <c:pt idx="23">
                  <c:v>12</c:v>
                </c:pt>
                <c:pt idx="24">
                  <c:v>12</c:v>
                </c:pt>
                <c:pt idx="25">
                  <c:v>3</c:v>
                </c:pt>
                <c:pt idx="26">
                  <c:v>7</c:v>
                </c:pt>
                <c:pt idx="27">
                  <c:v>7</c:v>
                </c:pt>
                <c:pt idx="28">
                  <c:v>4</c:v>
                </c:pt>
                <c:pt idx="29">
                  <c:v>5</c:v>
                </c:pt>
                <c:pt idx="30">
                  <c:v>7</c:v>
                </c:pt>
                <c:pt idx="31">
                  <c:v>1</c:v>
                </c:pt>
                <c:pt idx="32">
                  <c:v>4</c:v>
                </c:pt>
                <c:pt idx="33">
                  <c:v>2</c:v>
                </c:pt>
                <c:pt idx="34">
                  <c:v>0</c:v>
                </c:pt>
                <c:pt idx="35">
                  <c:v>6</c:v>
                </c:pt>
                <c:pt idx="36">
                  <c:v>1</c:v>
                </c:pt>
                <c:pt idx="37">
                  <c:v>4</c:v>
                </c:pt>
                <c:pt idx="38">
                  <c:v>7</c:v>
                </c:pt>
                <c:pt idx="39">
                  <c:v>18</c:v>
                </c:pt>
                <c:pt idx="40">
                  <c:v>4</c:v>
                </c:pt>
                <c:pt idx="41">
                  <c:v>5</c:v>
                </c:pt>
                <c:pt idx="42">
                  <c:v>10</c:v>
                </c:pt>
                <c:pt idx="43">
                  <c:v>8</c:v>
                </c:pt>
                <c:pt idx="44">
                  <c:v>11</c:v>
                </c:pt>
                <c:pt idx="45">
                  <c:v>7</c:v>
                </c:pt>
                <c:pt idx="46">
                  <c:v>3</c:v>
                </c:pt>
                <c:pt idx="47">
                  <c:v>6</c:v>
                </c:pt>
                <c:pt idx="48">
                  <c:v>2</c:v>
                </c:pt>
                <c:pt idx="49">
                  <c:v>0</c:v>
                </c:pt>
                <c:pt idx="50">
                  <c:v>2</c:v>
                </c:pt>
                <c:pt idx="51">
                  <c:v>23</c:v>
                </c:pt>
                <c:pt idx="52">
                  <c:v>7</c:v>
                </c:pt>
                <c:pt idx="53">
                  <c:v>12</c:v>
                </c:pt>
                <c:pt idx="54">
                  <c:v>7</c:v>
                </c:pt>
                <c:pt idx="55">
                  <c:v>2</c:v>
                </c:pt>
                <c:pt idx="56">
                  <c:v>4</c:v>
                </c:pt>
                <c:pt idx="57">
                  <c:v>8</c:v>
                </c:pt>
                <c:pt idx="58">
                  <c:v>13</c:v>
                </c:pt>
                <c:pt idx="59">
                  <c:v>9</c:v>
                </c:pt>
                <c:pt idx="60">
                  <c:v>10</c:v>
                </c:pt>
                <c:pt idx="61">
                  <c:v>8</c:v>
                </c:pt>
                <c:pt idx="62">
                  <c:v>7</c:v>
                </c:pt>
                <c:pt idx="63">
                  <c:v>11</c:v>
                </c:pt>
                <c:pt idx="64">
                  <c:v>13</c:v>
                </c:pt>
                <c:pt idx="65">
                  <c:v>2</c:v>
                </c:pt>
                <c:pt idx="66">
                  <c:v>9</c:v>
                </c:pt>
                <c:pt idx="67">
                  <c:v>5</c:v>
                </c:pt>
                <c:pt idx="68">
                  <c:v>28</c:v>
                </c:pt>
                <c:pt idx="69">
                  <c:v>11</c:v>
                </c:pt>
                <c:pt idx="70">
                  <c:v>15</c:v>
                </c:pt>
                <c:pt idx="71">
                  <c:v>18</c:v>
                </c:pt>
                <c:pt idx="72">
                  <c:v>26</c:v>
                </c:pt>
                <c:pt idx="73">
                  <c:v>11</c:v>
                </c:pt>
                <c:pt idx="74">
                  <c:v>10</c:v>
                </c:pt>
                <c:pt idx="75">
                  <c:v>4</c:v>
                </c:pt>
                <c:pt idx="76">
                  <c:v>5</c:v>
                </c:pt>
                <c:pt idx="77">
                  <c:v>14</c:v>
                </c:pt>
                <c:pt idx="78">
                  <c:v>4</c:v>
                </c:pt>
                <c:pt idx="79">
                  <c:v>5</c:v>
                </c:pt>
                <c:pt idx="80">
                  <c:v>4</c:v>
                </c:pt>
                <c:pt idx="81">
                  <c:v>7</c:v>
                </c:pt>
                <c:pt idx="82">
                  <c:v>2</c:v>
                </c:pt>
                <c:pt idx="83">
                  <c:v>12</c:v>
                </c:pt>
                <c:pt idx="84">
                  <c:v>14</c:v>
                </c:pt>
                <c:pt idx="85">
                  <c:v>8</c:v>
                </c:pt>
                <c:pt idx="86">
                  <c:v>3</c:v>
                </c:pt>
                <c:pt idx="87">
                  <c:v>12</c:v>
                </c:pt>
                <c:pt idx="88">
                  <c:v>10</c:v>
                </c:pt>
                <c:pt idx="89">
                  <c:v>6</c:v>
                </c:pt>
                <c:pt idx="90">
                  <c:v>18</c:v>
                </c:pt>
                <c:pt idx="91">
                  <c:v>9</c:v>
                </c:pt>
                <c:pt idx="92">
                  <c:v>1</c:v>
                </c:pt>
                <c:pt idx="93">
                  <c:v>1</c:v>
                </c:pt>
                <c:pt idx="94">
                  <c:v>2</c:v>
                </c:pt>
                <c:pt idx="95">
                  <c:v>9</c:v>
                </c:pt>
                <c:pt idx="96">
                  <c:v>4</c:v>
                </c:pt>
                <c:pt idx="97">
                  <c:v>1</c:v>
                </c:pt>
                <c:pt idx="98">
                  <c:v>2</c:v>
                </c:pt>
                <c:pt idx="99">
                  <c:v>4</c:v>
                </c:pt>
                <c:pt idx="100">
                  <c:v>9</c:v>
                </c:pt>
                <c:pt idx="101">
                  <c:v>1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FA3-4762-9341-ED66A223A3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0992111"/>
        <c:axId val="992285263"/>
      </c:lineChart>
      <c:lineChart>
        <c:grouping val="standard"/>
        <c:varyColors val="0"/>
        <c:ser>
          <c:idx val="2"/>
          <c:order val="2"/>
          <c:tx>
            <c:strRef>
              <c:f>'Grafica MOV'!$D$1</c:f>
              <c:strCache>
                <c:ptCount val="1"/>
                <c:pt idx="0">
                  <c:v>Acum. fallaron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'Grafica MOV'!$A$2:$A$104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MOV'!$D$2:$D$104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398</c:v>
                </c:pt>
                <c:pt idx="4">
                  <c:v>406</c:v>
                </c:pt>
                <c:pt idx="5">
                  <c:v>408</c:v>
                </c:pt>
                <c:pt idx="6">
                  <c:v>409</c:v>
                </c:pt>
                <c:pt idx="7">
                  <c:v>416</c:v>
                </c:pt>
                <c:pt idx="8">
                  <c:v>423</c:v>
                </c:pt>
                <c:pt idx="9">
                  <c:v>422</c:v>
                </c:pt>
                <c:pt idx="10">
                  <c:v>426</c:v>
                </c:pt>
                <c:pt idx="11">
                  <c:v>425</c:v>
                </c:pt>
                <c:pt idx="12">
                  <c:v>431</c:v>
                </c:pt>
                <c:pt idx="13">
                  <c:v>440</c:v>
                </c:pt>
                <c:pt idx="14">
                  <c:v>443</c:v>
                </c:pt>
                <c:pt idx="15">
                  <c:v>440</c:v>
                </c:pt>
                <c:pt idx="16">
                  <c:v>445</c:v>
                </c:pt>
                <c:pt idx="17">
                  <c:v>446</c:v>
                </c:pt>
                <c:pt idx="18">
                  <c:v>449</c:v>
                </c:pt>
                <c:pt idx="19">
                  <c:v>447</c:v>
                </c:pt>
                <c:pt idx="20">
                  <c:v>447</c:v>
                </c:pt>
                <c:pt idx="21">
                  <c:v>437</c:v>
                </c:pt>
                <c:pt idx="22">
                  <c:v>437</c:v>
                </c:pt>
                <c:pt idx="23">
                  <c:v>427</c:v>
                </c:pt>
                <c:pt idx="24">
                  <c:v>418</c:v>
                </c:pt>
                <c:pt idx="25">
                  <c:v>418</c:v>
                </c:pt>
                <c:pt idx="26">
                  <c:v>417</c:v>
                </c:pt>
                <c:pt idx="27">
                  <c:v>412</c:v>
                </c:pt>
                <c:pt idx="28">
                  <c:v>414</c:v>
                </c:pt>
                <c:pt idx="29">
                  <c:v>411</c:v>
                </c:pt>
                <c:pt idx="30">
                  <c:v>406</c:v>
                </c:pt>
                <c:pt idx="31">
                  <c:v>411</c:v>
                </c:pt>
                <c:pt idx="32">
                  <c:v>409</c:v>
                </c:pt>
                <c:pt idx="33">
                  <c:v>418</c:v>
                </c:pt>
                <c:pt idx="34">
                  <c:v>418</c:v>
                </c:pt>
                <c:pt idx="35">
                  <c:v>419</c:v>
                </c:pt>
                <c:pt idx="36">
                  <c:v>419</c:v>
                </c:pt>
                <c:pt idx="37">
                  <c:v>422</c:v>
                </c:pt>
                <c:pt idx="38">
                  <c:v>416</c:v>
                </c:pt>
                <c:pt idx="39">
                  <c:v>398</c:v>
                </c:pt>
                <c:pt idx="40">
                  <c:v>399</c:v>
                </c:pt>
                <c:pt idx="41">
                  <c:v>397</c:v>
                </c:pt>
                <c:pt idx="42">
                  <c:v>387</c:v>
                </c:pt>
                <c:pt idx="43">
                  <c:v>381</c:v>
                </c:pt>
                <c:pt idx="44">
                  <c:v>374</c:v>
                </c:pt>
                <c:pt idx="45">
                  <c:v>373</c:v>
                </c:pt>
                <c:pt idx="46">
                  <c:v>374</c:v>
                </c:pt>
                <c:pt idx="47">
                  <c:v>370</c:v>
                </c:pt>
                <c:pt idx="48">
                  <c:v>370</c:v>
                </c:pt>
                <c:pt idx="49">
                  <c:v>376</c:v>
                </c:pt>
                <c:pt idx="50">
                  <c:v>377</c:v>
                </c:pt>
                <c:pt idx="51">
                  <c:v>354</c:v>
                </c:pt>
                <c:pt idx="52">
                  <c:v>348</c:v>
                </c:pt>
                <c:pt idx="53">
                  <c:v>336</c:v>
                </c:pt>
                <c:pt idx="54">
                  <c:v>330</c:v>
                </c:pt>
                <c:pt idx="55">
                  <c:v>332</c:v>
                </c:pt>
                <c:pt idx="56">
                  <c:v>332</c:v>
                </c:pt>
                <c:pt idx="57">
                  <c:v>325</c:v>
                </c:pt>
                <c:pt idx="58">
                  <c:v>313</c:v>
                </c:pt>
                <c:pt idx="59">
                  <c:v>309</c:v>
                </c:pt>
                <c:pt idx="60">
                  <c:v>300</c:v>
                </c:pt>
                <c:pt idx="61">
                  <c:v>297</c:v>
                </c:pt>
                <c:pt idx="62">
                  <c:v>298</c:v>
                </c:pt>
                <c:pt idx="63">
                  <c:v>289</c:v>
                </c:pt>
                <c:pt idx="64">
                  <c:v>282</c:v>
                </c:pt>
                <c:pt idx="65">
                  <c:v>286</c:v>
                </c:pt>
                <c:pt idx="66">
                  <c:v>278</c:v>
                </c:pt>
                <c:pt idx="67">
                  <c:v>274</c:v>
                </c:pt>
                <c:pt idx="68">
                  <c:v>249</c:v>
                </c:pt>
                <c:pt idx="69">
                  <c:v>241</c:v>
                </c:pt>
                <c:pt idx="70">
                  <c:v>229</c:v>
                </c:pt>
                <c:pt idx="71">
                  <c:v>212</c:v>
                </c:pt>
                <c:pt idx="72">
                  <c:v>186</c:v>
                </c:pt>
                <c:pt idx="73">
                  <c:v>176</c:v>
                </c:pt>
                <c:pt idx="74">
                  <c:v>167</c:v>
                </c:pt>
                <c:pt idx="75">
                  <c:v>164</c:v>
                </c:pt>
                <c:pt idx="76">
                  <c:v>159</c:v>
                </c:pt>
                <c:pt idx="77">
                  <c:v>146</c:v>
                </c:pt>
                <c:pt idx="78">
                  <c:v>142</c:v>
                </c:pt>
                <c:pt idx="79">
                  <c:v>137</c:v>
                </c:pt>
                <c:pt idx="80">
                  <c:v>135</c:v>
                </c:pt>
                <c:pt idx="81">
                  <c:v>132</c:v>
                </c:pt>
                <c:pt idx="82">
                  <c:v>130</c:v>
                </c:pt>
                <c:pt idx="83">
                  <c:v>118</c:v>
                </c:pt>
                <c:pt idx="84">
                  <c:v>104</c:v>
                </c:pt>
                <c:pt idx="85">
                  <c:v>96</c:v>
                </c:pt>
                <c:pt idx="86">
                  <c:v>93</c:v>
                </c:pt>
                <c:pt idx="87">
                  <c:v>84</c:v>
                </c:pt>
                <c:pt idx="88">
                  <c:v>74</c:v>
                </c:pt>
                <c:pt idx="89">
                  <c:v>69</c:v>
                </c:pt>
                <c:pt idx="90">
                  <c:v>52</c:v>
                </c:pt>
                <c:pt idx="91">
                  <c:v>44</c:v>
                </c:pt>
                <c:pt idx="92">
                  <c:v>43</c:v>
                </c:pt>
                <c:pt idx="93">
                  <c:v>42</c:v>
                </c:pt>
                <c:pt idx="94">
                  <c:v>40</c:v>
                </c:pt>
                <c:pt idx="95">
                  <c:v>31</c:v>
                </c:pt>
                <c:pt idx="96">
                  <c:v>27</c:v>
                </c:pt>
                <c:pt idx="97">
                  <c:v>26</c:v>
                </c:pt>
                <c:pt idx="98">
                  <c:v>24</c:v>
                </c:pt>
                <c:pt idx="99">
                  <c:v>20</c:v>
                </c:pt>
                <c:pt idx="100">
                  <c:v>11</c:v>
                </c:pt>
                <c:pt idx="101">
                  <c:v>10</c:v>
                </c:pt>
                <c:pt idx="102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FA3-4762-9341-ED66A223A3B3}"/>
            </c:ext>
          </c:extLst>
        </c:ser>
        <c:ser>
          <c:idx val="3"/>
          <c:order val="3"/>
          <c:tx>
            <c:strRef>
              <c:f>'Grafica MOV'!$E$1</c:f>
              <c:strCache>
                <c:ptCount val="1"/>
                <c:pt idx="0">
                  <c:v>Acum. recuperados</c:v>
                </c:pt>
              </c:strCache>
            </c:strRef>
          </c:tx>
          <c:spPr>
            <a:ln w="28575" cap="rnd">
              <a:solidFill>
                <a:srgbClr val="0073D2"/>
              </a:solidFill>
              <a:round/>
            </a:ln>
            <a:effectLst/>
          </c:spPr>
          <c:marker>
            <c:symbol val="none"/>
          </c:marker>
          <c:cat>
            <c:numRef>
              <c:f>'Grafica MOV'!$A$2:$A$104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MOV'!$E$2:$E$104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</c:v>
                </c:pt>
                <c:pt idx="5">
                  <c:v>4</c:v>
                </c:pt>
                <c:pt idx="6">
                  <c:v>7</c:v>
                </c:pt>
                <c:pt idx="7">
                  <c:v>9</c:v>
                </c:pt>
                <c:pt idx="8">
                  <c:v>10</c:v>
                </c:pt>
                <c:pt idx="9">
                  <c:v>18</c:v>
                </c:pt>
                <c:pt idx="10">
                  <c:v>26</c:v>
                </c:pt>
                <c:pt idx="11">
                  <c:v>31</c:v>
                </c:pt>
                <c:pt idx="12">
                  <c:v>33</c:v>
                </c:pt>
                <c:pt idx="13">
                  <c:v>36</c:v>
                </c:pt>
                <c:pt idx="14">
                  <c:v>38</c:v>
                </c:pt>
                <c:pt idx="15">
                  <c:v>44</c:v>
                </c:pt>
                <c:pt idx="16">
                  <c:v>46</c:v>
                </c:pt>
                <c:pt idx="17">
                  <c:v>49</c:v>
                </c:pt>
                <c:pt idx="18">
                  <c:v>53</c:v>
                </c:pt>
                <c:pt idx="19">
                  <c:v>59</c:v>
                </c:pt>
                <c:pt idx="20">
                  <c:v>66</c:v>
                </c:pt>
                <c:pt idx="21">
                  <c:v>82</c:v>
                </c:pt>
                <c:pt idx="22">
                  <c:v>86</c:v>
                </c:pt>
                <c:pt idx="23">
                  <c:v>98</c:v>
                </c:pt>
                <c:pt idx="24">
                  <c:v>110</c:v>
                </c:pt>
                <c:pt idx="25">
                  <c:v>113</c:v>
                </c:pt>
                <c:pt idx="26">
                  <c:v>120</c:v>
                </c:pt>
                <c:pt idx="27">
                  <c:v>127</c:v>
                </c:pt>
                <c:pt idx="28">
                  <c:v>131</c:v>
                </c:pt>
                <c:pt idx="29">
                  <c:v>136</c:v>
                </c:pt>
                <c:pt idx="30">
                  <c:v>143</c:v>
                </c:pt>
                <c:pt idx="31">
                  <c:v>144</c:v>
                </c:pt>
                <c:pt idx="32">
                  <c:v>148</c:v>
                </c:pt>
                <c:pt idx="33">
                  <c:v>150</c:v>
                </c:pt>
                <c:pt idx="34">
                  <c:v>150</c:v>
                </c:pt>
                <c:pt idx="35">
                  <c:v>156</c:v>
                </c:pt>
                <c:pt idx="36">
                  <c:v>157</c:v>
                </c:pt>
                <c:pt idx="37">
                  <c:v>161</c:v>
                </c:pt>
                <c:pt idx="38">
                  <c:v>168</c:v>
                </c:pt>
                <c:pt idx="39">
                  <c:v>186</c:v>
                </c:pt>
                <c:pt idx="40">
                  <c:v>190</c:v>
                </c:pt>
                <c:pt idx="41">
                  <c:v>195</c:v>
                </c:pt>
                <c:pt idx="42">
                  <c:v>205</c:v>
                </c:pt>
                <c:pt idx="43">
                  <c:v>213</c:v>
                </c:pt>
                <c:pt idx="44">
                  <c:v>224</c:v>
                </c:pt>
                <c:pt idx="45">
                  <c:v>231</c:v>
                </c:pt>
                <c:pt idx="46">
                  <c:v>234</c:v>
                </c:pt>
                <c:pt idx="47">
                  <c:v>240</c:v>
                </c:pt>
                <c:pt idx="48">
                  <c:v>242</c:v>
                </c:pt>
                <c:pt idx="49">
                  <c:v>242</c:v>
                </c:pt>
                <c:pt idx="50">
                  <c:v>244</c:v>
                </c:pt>
                <c:pt idx="51">
                  <c:v>267</c:v>
                </c:pt>
                <c:pt idx="52">
                  <c:v>274</c:v>
                </c:pt>
                <c:pt idx="53">
                  <c:v>286</c:v>
                </c:pt>
                <c:pt idx="54">
                  <c:v>293</c:v>
                </c:pt>
                <c:pt idx="55">
                  <c:v>295</c:v>
                </c:pt>
                <c:pt idx="56">
                  <c:v>299</c:v>
                </c:pt>
                <c:pt idx="57">
                  <c:v>307</c:v>
                </c:pt>
                <c:pt idx="58">
                  <c:v>320</c:v>
                </c:pt>
                <c:pt idx="59">
                  <c:v>329</c:v>
                </c:pt>
                <c:pt idx="60">
                  <c:v>339</c:v>
                </c:pt>
                <c:pt idx="61">
                  <c:v>347</c:v>
                </c:pt>
                <c:pt idx="62">
                  <c:v>354</c:v>
                </c:pt>
                <c:pt idx="63">
                  <c:v>365</c:v>
                </c:pt>
                <c:pt idx="64">
                  <c:v>378</c:v>
                </c:pt>
                <c:pt idx="65">
                  <c:v>380</c:v>
                </c:pt>
                <c:pt idx="66">
                  <c:v>389</c:v>
                </c:pt>
                <c:pt idx="67">
                  <c:v>394</c:v>
                </c:pt>
                <c:pt idx="68">
                  <c:v>422</c:v>
                </c:pt>
                <c:pt idx="69">
                  <c:v>433</c:v>
                </c:pt>
                <c:pt idx="70">
                  <c:v>448</c:v>
                </c:pt>
                <c:pt idx="71">
                  <c:v>466</c:v>
                </c:pt>
                <c:pt idx="72">
                  <c:v>492</c:v>
                </c:pt>
                <c:pt idx="73">
                  <c:v>503</c:v>
                </c:pt>
                <c:pt idx="74">
                  <c:v>513</c:v>
                </c:pt>
                <c:pt idx="75">
                  <c:v>517</c:v>
                </c:pt>
                <c:pt idx="76">
                  <c:v>522</c:v>
                </c:pt>
                <c:pt idx="77">
                  <c:v>536</c:v>
                </c:pt>
                <c:pt idx="78">
                  <c:v>540</c:v>
                </c:pt>
                <c:pt idx="79">
                  <c:v>545</c:v>
                </c:pt>
                <c:pt idx="80">
                  <c:v>549</c:v>
                </c:pt>
                <c:pt idx="81">
                  <c:v>556</c:v>
                </c:pt>
                <c:pt idx="82">
                  <c:v>558</c:v>
                </c:pt>
                <c:pt idx="83">
                  <c:v>570</c:v>
                </c:pt>
                <c:pt idx="84">
                  <c:v>584</c:v>
                </c:pt>
                <c:pt idx="85">
                  <c:v>592</c:v>
                </c:pt>
                <c:pt idx="86">
                  <c:v>595</c:v>
                </c:pt>
                <c:pt idx="87">
                  <c:v>607</c:v>
                </c:pt>
                <c:pt idx="88">
                  <c:v>617</c:v>
                </c:pt>
                <c:pt idx="89">
                  <c:v>623</c:v>
                </c:pt>
                <c:pt idx="90">
                  <c:v>641</c:v>
                </c:pt>
                <c:pt idx="91">
                  <c:v>650</c:v>
                </c:pt>
                <c:pt idx="92">
                  <c:v>651</c:v>
                </c:pt>
                <c:pt idx="93">
                  <c:v>652</c:v>
                </c:pt>
                <c:pt idx="94">
                  <c:v>654</c:v>
                </c:pt>
                <c:pt idx="95">
                  <c:v>663</c:v>
                </c:pt>
                <c:pt idx="96">
                  <c:v>667</c:v>
                </c:pt>
                <c:pt idx="97">
                  <c:v>668</c:v>
                </c:pt>
                <c:pt idx="98">
                  <c:v>670</c:v>
                </c:pt>
                <c:pt idx="99">
                  <c:v>674</c:v>
                </c:pt>
                <c:pt idx="100">
                  <c:v>683</c:v>
                </c:pt>
                <c:pt idx="101">
                  <c:v>684</c:v>
                </c:pt>
                <c:pt idx="102">
                  <c:v>684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2FA3-4762-9341-ED66A223A3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1014847"/>
        <c:axId val="992288143"/>
      </c:lineChart>
      <c:catAx>
        <c:axId val="920992111"/>
        <c:scaling>
          <c:orientation val="minMax"/>
        </c:scaling>
        <c:delete val="0"/>
        <c:axPos val="b"/>
        <c:numFmt formatCode="h:mm;@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92285263"/>
        <c:crosses val="autoZero"/>
        <c:auto val="0"/>
        <c:lblAlgn val="ctr"/>
        <c:lblOffset val="100"/>
        <c:noMultiLvlLbl val="0"/>
      </c:catAx>
      <c:valAx>
        <c:axId val="9922852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lg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0992111"/>
        <c:crosses val="autoZero"/>
        <c:crossBetween val="between"/>
      </c:valAx>
      <c:valAx>
        <c:axId val="992288143"/>
        <c:scaling>
          <c:orientation val="minMax"/>
          <c:max val="700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1014847"/>
        <c:crosses val="max"/>
        <c:crossBetween val="between"/>
      </c:valAx>
      <c:dateAx>
        <c:axId val="921014847"/>
        <c:scaling>
          <c:orientation val="minMax"/>
        </c:scaling>
        <c:delete val="1"/>
        <c:axPos val="b"/>
        <c:numFmt formatCode="d\-m\-yy\ h:mm;@" sourceLinked="1"/>
        <c:majorTickMark val="out"/>
        <c:minorTickMark val="none"/>
        <c:tickLblPos val="nextTo"/>
        <c:crossAx val="992288143"/>
        <c:crosses val="autoZero"/>
        <c:auto val="1"/>
        <c:lblOffset val="100"/>
        <c:baseTimeUnit val="day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/>
      </a:pPr>
      <a:endParaRPr lang="es-CO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 b="1">
                <a:solidFill>
                  <a:srgbClr val="0070C0"/>
                </a:solidFill>
              </a:rPr>
              <a:t>TIGO</a:t>
            </a:r>
            <a:r>
              <a:rPr lang="es-CO"/>
              <a:t>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'Grafica TIG'!$B$1</c:f>
              <c:strCache>
                <c:ptCount val="1"/>
                <c:pt idx="0">
                  <c:v>Sitios que fallaron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'Grafica TIG'!$A$2:$A$104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TIG'!$B$2:$B$104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375</c:v>
                </c:pt>
                <c:pt idx="4">
                  <c:v>10</c:v>
                </c:pt>
                <c:pt idx="5">
                  <c:v>6</c:v>
                </c:pt>
                <c:pt idx="6">
                  <c:v>4</c:v>
                </c:pt>
                <c:pt idx="7">
                  <c:v>7</c:v>
                </c:pt>
                <c:pt idx="8">
                  <c:v>9</c:v>
                </c:pt>
                <c:pt idx="9">
                  <c:v>5</c:v>
                </c:pt>
                <c:pt idx="10">
                  <c:v>12</c:v>
                </c:pt>
                <c:pt idx="11">
                  <c:v>5</c:v>
                </c:pt>
                <c:pt idx="12">
                  <c:v>6</c:v>
                </c:pt>
                <c:pt idx="13">
                  <c:v>11</c:v>
                </c:pt>
                <c:pt idx="14">
                  <c:v>3</c:v>
                </c:pt>
                <c:pt idx="15">
                  <c:v>6</c:v>
                </c:pt>
                <c:pt idx="16">
                  <c:v>4</c:v>
                </c:pt>
                <c:pt idx="17">
                  <c:v>4</c:v>
                </c:pt>
                <c:pt idx="18">
                  <c:v>2</c:v>
                </c:pt>
                <c:pt idx="19">
                  <c:v>5</c:v>
                </c:pt>
                <c:pt idx="20">
                  <c:v>5</c:v>
                </c:pt>
                <c:pt idx="21">
                  <c:v>4</c:v>
                </c:pt>
                <c:pt idx="22">
                  <c:v>2</c:v>
                </c:pt>
                <c:pt idx="23">
                  <c:v>1</c:v>
                </c:pt>
                <c:pt idx="24">
                  <c:v>3</c:v>
                </c:pt>
                <c:pt idx="25">
                  <c:v>3</c:v>
                </c:pt>
                <c:pt idx="26">
                  <c:v>5</c:v>
                </c:pt>
                <c:pt idx="27">
                  <c:v>1</c:v>
                </c:pt>
                <c:pt idx="28">
                  <c:v>3</c:v>
                </c:pt>
                <c:pt idx="29">
                  <c:v>3</c:v>
                </c:pt>
                <c:pt idx="30">
                  <c:v>0</c:v>
                </c:pt>
                <c:pt idx="31">
                  <c:v>5</c:v>
                </c:pt>
                <c:pt idx="32">
                  <c:v>3</c:v>
                </c:pt>
                <c:pt idx="33">
                  <c:v>11</c:v>
                </c:pt>
                <c:pt idx="34">
                  <c:v>3</c:v>
                </c:pt>
                <c:pt idx="35">
                  <c:v>6</c:v>
                </c:pt>
                <c:pt idx="36">
                  <c:v>2</c:v>
                </c:pt>
                <c:pt idx="37">
                  <c:v>5</c:v>
                </c:pt>
                <c:pt idx="38">
                  <c:v>1</c:v>
                </c:pt>
                <c:pt idx="39">
                  <c:v>0</c:v>
                </c:pt>
                <c:pt idx="40">
                  <c:v>5</c:v>
                </c:pt>
                <c:pt idx="41">
                  <c:v>3</c:v>
                </c:pt>
                <c:pt idx="42">
                  <c:v>0</c:v>
                </c:pt>
                <c:pt idx="43">
                  <c:v>1</c:v>
                </c:pt>
                <c:pt idx="44">
                  <c:v>5</c:v>
                </c:pt>
                <c:pt idx="45">
                  <c:v>3</c:v>
                </c:pt>
                <c:pt idx="46">
                  <c:v>5</c:v>
                </c:pt>
                <c:pt idx="47">
                  <c:v>2</c:v>
                </c:pt>
                <c:pt idx="48">
                  <c:v>2</c:v>
                </c:pt>
                <c:pt idx="49">
                  <c:v>12</c:v>
                </c:pt>
                <c:pt idx="50">
                  <c:v>3</c:v>
                </c:pt>
                <c:pt idx="51">
                  <c:v>0</c:v>
                </c:pt>
                <c:pt idx="52">
                  <c:v>1</c:v>
                </c:pt>
                <c:pt idx="53">
                  <c:v>0</c:v>
                </c:pt>
                <c:pt idx="54">
                  <c:v>0</c:v>
                </c:pt>
                <c:pt idx="55">
                  <c:v>3</c:v>
                </c:pt>
                <c:pt idx="56">
                  <c:v>4</c:v>
                </c:pt>
                <c:pt idx="57">
                  <c:v>4</c:v>
                </c:pt>
                <c:pt idx="58">
                  <c:v>2</c:v>
                </c:pt>
                <c:pt idx="59">
                  <c:v>4</c:v>
                </c:pt>
                <c:pt idx="60">
                  <c:v>2</c:v>
                </c:pt>
                <c:pt idx="61">
                  <c:v>4</c:v>
                </c:pt>
                <c:pt idx="62">
                  <c:v>11</c:v>
                </c:pt>
                <c:pt idx="63">
                  <c:v>2</c:v>
                </c:pt>
                <c:pt idx="64">
                  <c:v>7</c:v>
                </c:pt>
                <c:pt idx="65">
                  <c:v>9</c:v>
                </c:pt>
                <c:pt idx="66">
                  <c:v>2</c:v>
                </c:pt>
                <c:pt idx="67">
                  <c:v>1</c:v>
                </c:pt>
                <c:pt idx="68">
                  <c:v>5</c:v>
                </c:pt>
                <c:pt idx="69">
                  <c:v>1</c:v>
                </c:pt>
                <c:pt idx="70">
                  <c:v>0</c:v>
                </c:pt>
                <c:pt idx="71">
                  <c:v>1</c:v>
                </c:pt>
                <c:pt idx="72">
                  <c:v>0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1</c:v>
                </c:pt>
                <c:pt idx="81">
                  <c:v>4</c:v>
                </c:pt>
                <c:pt idx="82">
                  <c:v>1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4</c:v>
                </c:pt>
                <c:pt idx="88">
                  <c:v>3</c:v>
                </c:pt>
                <c:pt idx="89">
                  <c:v>3</c:v>
                </c:pt>
                <c:pt idx="90">
                  <c:v>0</c:v>
                </c:pt>
                <c:pt idx="91">
                  <c:v>1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7CE-4512-BDBA-AFEFAA17071F}"/>
            </c:ext>
          </c:extLst>
        </c:ser>
        <c:ser>
          <c:idx val="1"/>
          <c:order val="1"/>
          <c:tx>
            <c:strRef>
              <c:f>'Grafica TIG'!$C$1</c:f>
              <c:strCache>
                <c:ptCount val="1"/>
                <c:pt idx="0">
                  <c:v>Sitios recuperados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'Grafica TIG'!$A$2:$A$104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TIG'!$C$2:$C$104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3</c:v>
                </c:pt>
                <c:pt idx="7">
                  <c:v>2</c:v>
                </c:pt>
                <c:pt idx="8">
                  <c:v>1</c:v>
                </c:pt>
                <c:pt idx="9">
                  <c:v>7</c:v>
                </c:pt>
                <c:pt idx="10">
                  <c:v>6</c:v>
                </c:pt>
                <c:pt idx="11">
                  <c:v>4</c:v>
                </c:pt>
                <c:pt idx="12">
                  <c:v>3</c:v>
                </c:pt>
                <c:pt idx="13">
                  <c:v>3</c:v>
                </c:pt>
                <c:pt idx="14">
                  <c:v>2</c:v>
                </c:pt>
                <c:pt idx="15">
                  <c:v>7</c:v>
                </c:pt>
                <c:pt idx="16">
                  <c:v>2</c:v>
                </c:pt>
                <c:pt idx="17">
                  <c:v>1</c:v>
                </c:pt>
                <c:pt idx="18">
                  <c:v>2</c:v>
                </c:pt>
                <c:pt idx="19">
                  <c:v>3</c:v>
                </c:pt>
                <c:pt idx="20">
                  <c:v>6</c:v>
                </c:pt>
                <c:pt idx="21">
                  <c:v>16</c:v>
                </c:pt>
                <c:pt idx="22">
                  <c:v>3</c:v>
                </c:pt>
                <c:pt idx="23">
                  <c:v>10</c:v>
                </c:pt>
                <c:pt idx="24">
                  <c:v>6</c:v>
                </c:pt>
                <c:pt idx="25">
                  <c:v>3</c:v>
                </c:pt>
                <c:pt idx="26">
                  <c:v>5</c:v>
                </c:pt>
                <c:pt idx="27">
                  <c:v>7</c:v>
                </c:pt>
                <c:pt idx="28">
                  <c:v>2</c:v>
                </c:pt>
                <c:pt idx="29">
                  <c:v>4</c:v>
                </c:pt>
                <c:pt idx="30">
                  <c:v>7</c:v>
                </c:pt>
                <c:pt idx="31">
                  <c:v>0</c:v>
                </c:pt>
                <c:pt idx="32">
                  <c:v>4</c:v>
                </c:pt>
                <c:pt idx="33">
                  <c:v>1</c:v>
                </c:pt>
                <c:pt idx="34">
                  <c:v>0</c:v>
                </c:pt>
                <c:pt idx="35">
                  <c:v>6</c:v>
                </c:pt>
                <c:pt idx="36">
                  <c:v>0</c:v>
                </c:pt>
                <c:pt idx="37">
                  <c:v>5</c:v>
                </c:pt>
                <c:pt idx="38">
                  <c:v>8</c:v>
                </c:pt>
                <c:pt idx="39">
                  <c:v>17</c:v>
                </c:pt>
                <c:pt idx="40">
                  <c:v>4</c:v>
                </c:pt>
                <c:pt idx="41">
                  <c:v>7</c:v>
                </c:pt>
                <c:pt idx="42">
                  <c:v>8</c:v>
                </c:pt>
                <c:pt idx="43">
                  <c:v>6</c:v>
                </c:pt>
                <c:pt idx="44">
                  <c:v>11</c:v>
                </c:pt>
                <c:pt idx="45">
                  <c:v>8</c:v>
                </c:pt>
                <c:pt idx="46">
                  <c:v>3</c:v>
                </c:pt>
                <c:pt idx="47">
                  <c:v>6</c:v>
                </c:pt>
                <c:pt idx="48">
                  <c:v>9</c:v>
                </c:pt>
                <c:pt idx="49">
                  <c:v>0</c:v>
                </c:pt>
                <c:pt idx="50">
                  <c:v>1</c:v>
                </c:pt>
                <c:pt idx="51">
                  <c:v>22</c:v>
                </c:pt>
                <c:pt idx="52">
                  <c:v>7</c:v>
                </c:pt>
                <c:pt idx="53">
                  <c:v>15</c:v>
                </c:pt>
                <c:pt idx="54">
                  <c:v>7</c:v>
                </c:pt>
                <c:pt idx="55">
                  <c:v>2</c:v>
                </c:pt>
                <c:pt idx="56">
                  <c:v>2</c:v>
                </c:pt>
                <c:pt idx="57">
                  <c:v>8</c:v>
                </c:pt>
                <c:pt idx="58">
                  <c:v>13</c:v>
                </c:pt>
                <c:pt idx="59">
                  <c:v>7</c:v>
                </c:pt>
                <c:pt idx="60">
                  <c:v>11</c:v>
                </c:pt>
                <c:pt idx="61">
                  <c:v>7</c:v>
                </c:pt>
                <c:pt idx="62">
                  <c:v>11</c:v>
                </c:pt>
                <c:pt idx="63">
                  <c:v>11</c:v>
                </c:pt>
                <c:pt idx="64">
                  <c:v>13</c:v>
                </c:pt>
                <c:pt idx="65">
                  <c:v>2</c:v>
                </c:pt>
                <c:pt idx="66">
                  <c:v>12</c:v>
                </c:pt>
                <c:pt idx="67">
                  <c:v>6</c:v>
                </c:pt>
                <c:pt idx="68">
                  <c:v>12</c:v>
                </c:pt>
                <c:pt idx="69">
                  <c:v>8</c:v>
                </c:pt>
                <c:pt idx="70">
                  <c:v>19</c:v>
                </c:pt>
                <c:pt idx="71">
                  <c:v>17</c:v>
                </c:pt>
                <c:pt idx="72">
                  <c:v>21</c:v>
                </c:pt>
                <c:pt idx="73">
                  <c:v>16</c:v>
                </c:pt>
                <c:pt idx="74">
                  <c:v>9</c:v>
                </c:pt>
                <c:pt idx="75">
                  <c:v>5</c:v>
                </c:pt>
                <c:pt idx="76">
                  <c:v>5</c:v>
                </c:pt>
                <c:pt idx="77">
                  <c:v>9</c:v>
                </c:pt>
                <c:pt idx="78">
                  <c:v>4</c:v>
                </c:pt>
                <c:pt idx="79">
                  <c:v>6</c:v>
                </c:pt>
                <c:pt idx="80">
                  <c:v>5</c:v>
                </c:pt>
                <c:pt idx="81">
                  <c:v>8</c:v>
                </c:pt>
                <c:pt idx="82">
                  <c:v>2</c:v>
                </c:pt>
                <c:pt idx="83">
                  <c:v>10</c:v>
                </c:pt>
                <c:pt idx="84">
                  <c:v>13</c:v>
                </c:pt>
                <c:pt idx="85">
                  <c:v>8</c:v>
                </c:pt>
                <c:pt idx="86">
                  <c:v>3</c:v>
                </c:pt>
                <c:pt idx="87">
                  <c:v>15</c:v>
                </c:pt>
                <c:pt idx="88">
                  <c:v>10</c:v>
                </c:pt>
                <c:pt idx="89">
                  <c:v>8</c:v>
                </c:pt>
                <c:pt idx="90">
                  <c:v>20</c:v>
                </c:pt>
                <c:pt idx="91">
                  <c:v>11</c:v>
                </c:pt>
                <c:pt idx="92">
                  <c:v>1</c:v>
                </c:pt>
                <c:pt idx="93">
                  <c:v>1</c:v>
                </c:pt>
                <c:pt idx="94">
                  <c:v>2</c:v>
                </c:pt>
                <c:pt idx="95">
                  <c:v>8</c:v>
                </c:pt>
                <c:pt idx="96">
                  <c:v>5</c:v>
                </c:pt>
                <c:pt idx="97">
                  <c:v>1</c:v>
                </c:pt>
                <c:pt idx="98">
                  <c:v>2</c:v>
                </c:pt>
                <c:pt idx="99">
                  <c:v>6</c:v>
                </c:pt>
                <c:pt idx="100">
                  <c:v>4</c:v>
                </c:pt>
                <c:pt idx="101">
                  <c:v>1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7CE-4512-BDBA-AFEFAA1707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0992111"/>
        <c:axId val="992285263"/>
      </c:lineChart>
      <c:lineChart>
        <c:grouping val="standard"/>
        <c:varyColors val="0"/>
        <c:ser>
          <c:idx val="2"/>
          <c:order val="2"/>
          <c:tx>
            <c:strRef>
              <c:f>'Grafica TIG'!$D$1</c:f>
              <c:strCache>
                <c:ptCount val="1"/>
                <c:pt idx="0">
                  <c:v>Acum. fallaron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'Grafica TIG'!$A$2:$A$104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TIG'!$D$2:$D$104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377</c:v>
                </c:pt>
                <c:pt idx="4">
                  <c:v>387</c:v>
                </c:pt>
                <c:pt idx="5">
                  <c:v>392</c:v>
                </c:pt>
                <c:pt idx="6">
                  <c:v>393</c:v>
                </c:pt>
                <c:pt idx="7">
                  <c:v>398</c:v>
                </c:pt>
                <c:pt idx="8">
                  <c:v>406</c:v>
                </c:pt>
                <c:pt idx="9">
                  <c:v>404</c:v>
                </c:pt>
                <c:pt idx="10">
                  <c:v>410</c:v>
                </c:pt>
                <c:pt idx="11">
                  <c:v>411</c:v>
                </c:pt>
                <c:pt idx="12">
                  <c:v>414</c:v>
                </c:pt>
                <c:pt idx="13">
                  <c:v>422</c:v>
                </c:pt>
                <c:pt idx="14">
                  <c:v>423</c:v>
                </c:pt>
                <c:pt idx="15">
                  <c:v>422</c:v>
                </c:pt>
                <c:pt idx="16">
                  <c:v>424</c:v>
                </c:pt>
                <c:pt idx="17">
                  <c:v>427</c:v>
                </c:pt>
                <c:pt idx="18">
                  <c:v>427</c:v>
                </c:pt>
                <c:pt idx="19">
                  <c:v>429</c:v>
                </c:pt>
                <c:pt idx="20">
                  <c:v>428</c:v>
                </c:pt>
                <c:pt idx="21">
                  <c:v>416</c:v>
                </c:pt>
                <c:pt idx="22">
                  <c:v>415</c:v>
                </c:pt>
                <c:pt idx="23">
                  <c:v>406</c:v>
                </c:pt>
                <c:pt idx="24">
                  <c:v>403</c:v>
                </c:pt>
                <c:pt idx="25">
                  <c:v>403</c:v>
                </c:pt>
                <c:pt idx="26">
                  <c:v>403</c:v>
                </c:pt>
                <c:pt idx="27">
                  <c:v>397</c:v>
                </c:pt>
                <c:pt idx="28">
                  <c:v>398</c:v>
                </c:pt>
                <c:pt idx="29">
                  <c:v>397</c:v>
                </c:pt>
                <c:pt idx="30">
                  <c:v>390</c:v>
                </c:pt>
                <c:pt idx="31">
                  <c:v>395</c:v>
                </c:pt>
                <c:pt idx="32">
                  <c:v>394</c:v>
                </c:pt>
                <c:pt idx="33">
                  <c:v>404</c:v>
                </c:pt>
                <c:pt idx="34">
                  <c:v>407</c:v>
                </c:pt>
                <c:pt idx="35">
                  <c:v>407</c:v>
                </c:pt>
                <c:pt idx="36">
                  <c:v>409</c:v>
                </c:pt>
                <c:pt idx="37">
                  <c:v>409</c:v>
                </c:pt>
                <c:pt idx="38">
                  <c:v>402</c:v>
                </c:pt>
                <c:pt idx="39">
                  <c:v>385</c:v>
                </c:pt>
                <c:pt idx="40">
                  <c:v>386</c:v>
                </c:pt>
                <c:pt idx="41">
                  <c:v>382</c:v>
                </c:pt>
                <c:pt idx="42">
                  <c:v>374</c:v>
                </c:pt>
                <c:pt idx="43">
                  <c:v>369</c:v>
                </c:pt>
                <c:pt idx="44">
                  <c:v>363</c:v>
                </c:pt>
                <c:pt idx="45">
                  <c:v>358</c:v>
                </c:pt>
                <c:pt idx="46">
                  <c:v>360</c:v>
                </c:pt>
                <c:pt idx="47">
                  <c:v>356</c:v>
                </c:pt>
                <c:pt idx="48">
                  <c:v>349</c:v>
                </c:pt>
                <c:pt idx="49">
                  <c:v>361</c:v>
                </c:pt>
                <c:pt idx="50">
                  <c:v>363</c:v>
                </c:pt>
                <c:pt idx="51">
                  <c:v>341</c:v>
                </c:pt>
                <c:pt idx="52">
                  <c:v>335</c:v>
                </c:pt>
                <c:pt idx="53">
                  <c:v>320</c:v>
                </c:pt>
                <c:pt idx="54">
                  <c:v>313</c:v>
                </c:pt>
                <c:pt idx="55">
                  <c:v>314</c:v>
                </c:pt>
                <c:pt idx="56">
                  <c:v>316</c:v>
                </c:pt>
                <c:pt idx="57">
                  <c:v>312</c:v>
                </c:pt>
                <c:pt idx="58">
                  <c:v>301</c:v>
                </c:pt>
                <c:pt idx="59">
                  <c:v>298</c:v>
                </c:pt>
                <c:pt idx="60">
                  <c:v>289</c:v>
                </c:pt>
                <c:pt idx="61">
                  <c:v>286</c:v>
                </c:pt>
                <c:pt idx="62">
                  <c:v>286</c:v>
                </c:pt>
                <c:pt idx="63">
                  <c:v>277</c:v>
                </c:pt>
                <c:pt idx="64">
                  <c:v>271</c:v>
                </c:pt>
                <c:pt idx="65">
                  <c:v>278</c:v>
                </c:pt>
                <c:pt idx="66">
                  <c:v>268</c:v>
                </c:pt>
                <c:pt idx="67">
                  <c:v>263</c:v>
                </c:pt>
                <c:pt idx="68">
                  <c:v>256</c:v>
                </c:pt>
                <c:pt idx="69">
                  <c:v>249</c:v>
                </c:pt>
                <c:pt idx="70">
                  <c:v>230</c:v>
                </c:pt>
                <c:pt idx="71">
                  <c:v>214</c:v>
                </c:pt>
                <c:pt idx="72">
                  <c:v>193</c:v>
                </c:pt>
                <c:pt idx="73">
                  <c:v>178</c:v>
                </c:pt>
                <c:pt idx="74">
                  <c:v>170</c:v>
                </c:pt>
                <c:pt idx="75">
                  <c:v>166</c:v>
                </c:pt>
                <c:pt idx="76">
                  <c:v>161</c:v>
                </c:pt>
                <c:pt idx="77">
                  <c:v>152</c:v>
                </c:pt>
                <c:pt idx="78">
                  <c:v>148</c:v>
                </c:pt>
                <c:pt idx="79">
                  <c:v>142</c:v>
                </c:pt>
                <c:pt idx="80">
                  <c:v>138</c:v>
                </c:pt>
                <c:pt idx="81">
                  <c:v>134</c:v>
                </c:pt>
                <c:pt idx="82">
                  <c:v>133</c:v>
                </c:pt>
                <c:pt idx="83">
                  <c:v>123</c:v>
                </c:pt>
                <c:pt idx="84">
                  <c:v>110</c:v>
                </c:pt>
                <c:pt idx="85">
                  <c:v>102</c:v>
                </c:pt>
                <c:pt idx="86">
                  <c:v>99</c:v>
                </c:pt>
                <c:pt idx="87">
                  <c:v>88</c:v>
                </c:pt>
                <c:pt idx="88">
                  <c:v>81</c:v>
                </c:pt>
                <c:pt idx="89">
                  <c:v>76</c:v>
                </c:pt>
                <c:pt idx="90">
                  <c:v>56</c:v>
                </c:pt>
                <c:pt idx="91">
                  <c:v>46</c:v>
                </c:pt>
                <c:pt idx="92">
                  <c:v>45</c:v>
                </c:pt>
                <c:pt idx="93">
                  <c:v>44</c:v>
                </c:pt>
                <c:pt idx="94">
                  <c:v>42</c:v>
                </c:pt>
                <c:pt idx="95">
                  <c:v>34</c:v>
                </c:pt>
                <c:pt idx="96">
                  <c:v>29</c:v>
                </c:pt>
                <c:pt idx="97">
                  <c:v>28</c:v>
                </c:pt>
                <c:pt idx="98">
                  <c:v>26</c:v>
                </c:pt>
                <c:pt idx="99">
                  <c:v>20</c:v>
                </c:pt>
                <c:pt idx="100">
                  <c:v>16</c:v>
                </c:pt>
                <c:pt idx="101">
                  <c:v>15</c:v>
                </c:pt>
                <c:pt idx="102">
                  <c:v>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7CE-4512-BDBA-AFEFAA17071F}"/>
            </c:ext>
          </c:extLst>
        </c:ser>
        <c:ser>
          <c:idx val="3"/>
          <c:order val="3"/>
          <c:tx>
            <c:strRef>
              <c:f>'Grafica TIG'!$E$1</c:f>
              <c:strCache>
                <c:ptCount val="1"/>
                <c:pt idx="0">
                  <c:v>Acum. recuperados</c:v>
                </c:pt>
              </c:strCache>
            </c:strRef>
          </c:tx>
          <c:spPr>
            <a:ln w="28575" cap="rnd">
              <a:solidFill>
                <a:srgbClr val="0073D2"/>
              </a:solidFill>
              <a:round/>
            </a:ln>
            <a:effectLst/>
          </c:spPr>
          <c:marker>
            <c:symbol val="none"/>
          </c:marker>
          <c:cat>
            <c:numRef>
              <c:f>'Grafica TIG'!$A$2:$A$104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TIG'!$E$2:$E$104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4</c:v>
                </c:pt>
                <c:pt idx="7">
                  <c:v>6</c:v>
                </c:pt>
                <c:pt idx="8">
                  <c:v>7</c:v>
                </c:pt>
                <c:pt idx="9">
                  <c:v>14</c:v>
                </c:pt>
                <c:pt idx="10">
                  <c:v>20</c:v>
                </c:pt>
                <c:pt idx="11">
                  <c:v>24</c:v>
                </c:pt>
                <c:pt idx="12">
                  <c:v>27</c:v>
                </c:pt>
                <c:pt idx="13">
                  <c:v>30</c:v>
                </c:pt>
                <c:pt idx="14">
                  <c:v>32</c:v>
                </c:pt>
                <c:pt idx="15">
                  <c:v>39</c:v>
                </c:pt>
                <c:pt idx="16">
                  <c:v>41</c:v>
                </c:pt>
                <c:pt idx="17">
                  <c:v>42</c:v>
                </c:pt>
                <c:pt idx="18">
                  <c:v>44</c:v>
                </c:pt>
                <c:pt idx="19">
                  <c:v>47</c:v>
                </c:pt>
                <c:pt idx="20">
                  <c:v>53</c:v>
                </c:pt>
                <c:pt idx="21">
                  <c:v>69</c:v>
                </c:pt>
                <c:pt idx="22">
                  <c:v>72</c:v>
                </c:pt>
                <c:pt idx="23">
                  <c:v>82</c:v>
                </c:pt>
                <c:pt idx="24">
                  <c:v>88</c:v>
                </c:pt>
                <c:pt idx="25">
                  <c:v>91</c:v>
                </c:pt>
                <c:pt idx="26">
                  <c:v>96</c:v>
                </c:pt>
                <c:pt idx="27">
                  <c:v>103</c:v>
                </c:pt>
                <c:pt idx="28">
                  <c:v>105</c:v>
                </c:pt>
                <c:pt idx="29">
                  <c:v>109</c:v>
                </c:pt>
                <c:pt idx="30">
                  <c:v>116</c:v>
                </c:pt>
                <c:pt idx="31">
                  <c:v>116</c:v>
                </c:pt>
                <c:pt idx="32">
                  <c:v>120</c:v>
                </c:pt>
                <c:pt idx="33">
                  <c:v>121</c:v>
                </c:pt>
                <c:pt idx="34">
                  <c:v>121</c:v>
                </c:pt>
                <c:pt idx="35">
                  <c:v>127</c:v>
                </c:pt>
                <c:pt idx="36">
                  <c:v>127</c:v>
                </c:pt>
                <c:pt idx="37">
                  <c:v>132</c:v>
                </c:pt>
                <c:pt idx="38">
                  <c:v>140</c:v>
                </c:pt>
                <c:pt idx="39">
                  <c:v>157</c:v>
                </c:pt>
                <c:pt idx="40">
                  <c:v>161</c:v>
                </c:pt>
                <c:pt idx="41">
                  <c:v>168</c:v>
                </c:pt>
                <c:pt idx="42">
                  <c:v>176</c:v>
                </c:pt>
                <c:pt idx="43">
                  <c:v>182</c:v>
                </c:pt>
                <c:pt idx="44">
                  <c:v>193</c:v>
                </c:pt>
                <c:pt idx="45">
                  <c:v>201</c:v>
                </c:pt>
                <c:pt idx="46">
                  <c:v>204</c:v>
                </c:pt>
                <c:pt idx="47">
                  <c:v>210</c:v>
                </c:pt>
                <c:pt idx="48">
                  <c:v>219</c:v>
                </c:pt>
                <c:pt idx="49">
                  <c:v>219</c:v>
                </c:pt>
                <c:pt idx="50">
                  <c:v>220</c:v>
                </c:pt>
                <c:pt idx="51">
                  <c:v>242</c:v>
                </c:pt>
                <c:pt idx="52">
                  <c:v>249</c:v>
                </c:pt>
                <c:pt idx="53">
                  <c:v>264</c:v>
                </c:pt>
                <c:pt idx="54">
                  <c:v>271</c:v>
                </c:pt>
                <c:pt idx="55">
                  <c:v>273</c:v>
                </c:pt>
                <c:pt idx="56">
                  <c:v>275</c:v>
                </c:pt>
                <c:pt idx="57">
                  <c:v>283</c:v>
                </c:pt>
                <c:pt idx="58">
                  <c:v>296</c:v>
                </c:pt>
                <c:pt idx="59">
                  <c:v>303</c:v>
                </c:pt>
                <c:pt idx="60">
                  <c:v>314</c:v>
                </c:pt>
                <c:pt idx="61">
                  <c:v>321</c:v>
                </c:pt>
                <c:pt idx="62">
                  <c:v>332</c:v>
                </c:pt>
                <c:pt idx="63">
                  <c:v>343</c:v>
                </c:pt>
                <c:pt idx="64">
                  <c:v>356</c:v>
                </c:pt>
                <c:pt idx="65">
                  <c:v>358</c:v>
                </c:pt>
                <c:pt idx="66">
                  <c:v>370</c:v>
                </c:pt>
                <c:pt idx="67">
                  <c:v>376</c:v>
                </c:pt>
                <c:pt idx="68">
                  <c:v>388</c:v>
                </c:pt>
                <c:pt idx="69">
                  <c:v>396</c:v>
                </c:pt>
                <c:pt idx="70">
                  <c:v>415</c:v>
                </c:pt>
                <c:pt idx="71">
                  <c:v>432</c:v>
                </c:pt>
                <c:pt idx="72">
                  <c:v>453</c:v>
                </c:pt>
                <c:pt idx="73">
                  <c:v>469</c:v>
                </c:pt>
                <c:pt idx="74">
                  <c:v>478</c:v>
                </c:pt>
                <c:pt idx="75">
                  <c:v>483</c:v>
                </c:pt>
                <c:pt idx="76">
                  <c:v>488</c:v>
                </c:pt>
                <c:pt idx="77">
                  <c:v>497</c:v>
                </c:pt>
                <c:pt idx="78">
                  <c:v>501</c:v>
                </c:pt>
                <c:pt idx="79">
                  <c:v>507</c:v>
                </c:pt>
                <c:pt idx="80">
                  <c:v>512</c:v>
                </c:pt>
                <c:pt idx="81">
                  <c:v>520</c:v>
                </c:pt>
                <c:pt idx="82">
                  <c:v>522</c:v>
                </c:pt>
                <c:pt idx="83">
                  <c:v>532</c:v>
                </c:pt>
                <c:pt idx="84">
                  <c:v>545</c:v>
                </c:pt>
                <c:pt idx="85">
                  <c:v>553</c:v>
                </c:pt>
                <c:pt idx="86">
                  <c:v>556</c:v>
                </c:pt>
                <c:pt idx="87">
                  <c:v>571</c:v>
                </c:pt>
                <c:pt idx="88">
                  <c:v>581</c:v>
                </c:pt>
                <c:pt idx="89">
                  <c:v>589</c:v>
                </c:pt>
                <c:pt idx="90">
                  <c:v>609</c:v>
                </c:pt>
                <c:pt idx="91">
                  <c:v>620</c:v>
                </c:pt>
                <c:pt idx="92">
                  <c:v>621</c:v>
                </c:pt>
                <c:pt idx="93">
                  <c:v>622</c:v>
                </c:pt>
                <c:pt idx="94">
                  <c:v>624</c:v>
                </c:pt>
                <c:pt idx="95">
                  <c:v>632</c:v>
                </c:pt>
                <c:pt idx="96">
                  <c:v>637</c:v>
                </c:pt>
                <c:pt idx="97">
                  <c:v>638</c:v>
                </c:pt>
                <c:pt idx="98">
                  <c:v>640</c:v>
                </c:pt>
                <c:pt idx="99">
                  <c:v>646</c:v>
                </c:pt>
                <c:pt idx="100">
                  <c:v>650</c:v>
                </c:pt>
                <c:pt idx="101">
                  <c:v>651</c:v>
                </c:pt>
                <c:pt idx="102">
                  <c:v>651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7CE-4512-BDBA-AFEFAA1707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1014847"/>
        <c:axId val="992288143"/>
      </c:lineChart>
      <c:catAx>
        <c:axId val="920992111"/>
        <c:scaling>
          <c:orientation val="minMax"/>
        </c:scaling>
        <c:delete val="0"/>
        <c:axPos val="b"/>
        <c:numFmt formatCode="h:mm;@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92285263"/>
        <c:crosses val="autoZero"/>
        <c:auto val="0"/>
        <c:lblAlgn val="ctr"/>
        <c:lblOffset val="100"/>
        <c:noMultiLvlLbl val="0"/>
      </c:catAx>
      <c:valAx>
        <c:axId val="992285263"/>
        <c:scaling>
          <c:orientation val="minMax"/>
          <c:max val="4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lg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0992111"/>
        <c:crosses val="autoZero"/>
        <c:crossBetween val="between"/>
      </c:valAx>
      <c:valAx>
        <c:axId val="992288143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1014847"/>
        <c:crosses val="max"/>
        <c:crossBetween val="between"/>
      </c:valAx>
      <c:dateAx>
        <c:axId val="921014847"/>
        <c:scaling>
          <c:orientation val="minMax"/>
        </c:scaling>
        <c:delete val="1"/>
        <c:axPos val="b"/>
        <c:numFmt formatCode="d\-m\-yy\ h:mm;@" sourceLinked="1"/>
        <c:majorTickMark val="out"/>
        <c:minorTickMark val="none"/>
        <c:tickLblPos val="nextTo"/>
        <c:crossAx val="992288143"/>
        <c:crosses val="autoZero"/>
        <c:auto val="1"/>
        <c:lblOffset val="100"/>
        <c:baseTimeUnit val="day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/>
      </a:pPr>
      <a:endParaRPr lang="es-CO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 b="1">
                <a:solidFill>
                  <a:srgbClr val="7030A0"/>
                </a:solidFill>
              </a:rPr>
              <a:t>WOM</a:t>
            </a:r>
            <a:r>
              <a:rPr lang="es-CO"/>
              <a:t>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'Grafica WOM'!$B$1</c:f>
              <c:strCache>
                <c:ptCount val="1"/>
                <c:pt idx="0">
                  <c:v>Sitios que fallaron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'Grafica WOM'!$A$2:$A$104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WOM'!$B$2:$B$104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47</c:v>
                </c:pt>
                <c:pt idx="4">
                  <c:v>64</c:v>
                </c:pt>
                <c:pt idx="5">
                  <c:v>3</c:v>
                </c:pt>
                <c:pt idx="6">
                  <c:v>2</c:v>
                </c:pt>
                <c:pt idx="7">
                  <c:v>4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2</c:v>
                </c:pt>
                <c:pt idx="12">
                  <c:v>3</c:v>
                </c:pt>
                <c:pt idx="13">
                  <c:v>14</c:v>
                </c:pt>
                <c:pt idx="14">
                  <c:v>4</c:v>
                </c:pt>
                <c:pt idx="15">
                  <c:v>7</c:v>
                </c:pt>
                <c:pt idx="16">
                  <c:v>4</c:v>
                </c:pt>
                <c:pt idx="17">
                  <c:v>9</c:v>
                </c:pt>
                <c:pt idx="18">
                  <c:v>10</c:v>
                </c:pt>
                <c:pt idx="19">
                  <c:v>2</c:v>
                </c:pt>
                <c:pt idx="20">
                  <c:v>9</c:v>
                </c:pt>
                <c:pt idx="21">
                  <c:v>4</c:v>
                </c:pt>
                <c:pt idx="22">
                  <c:v>9</c:v>
                </c:pt>
                <c:pt idx="23">
                  <c:v>7</c:v>
                </c:pt>
                <c:pt idx="24">
                  <c:v>5</c:v>
                </c:pt>
                <c:pt idx="25">
                  <c:v>6</c:v>
                </c:pt>
                <c:pt idx="26">
                  <c:v>6</c:v>
                </c:pt>
                <c:pt idx="27">
                  <c:v>3</c:v>
                </c:pt>
                <c:pt idx="28">
                  <c:v>4</c:v>
                </c:pt>
                <c:pt idx="29">
                  <c:v>2</c:v>
                </c:pt>
                <c:pt idx="30">
                  <c:v>2</c:v>
                </c:pt>
                <c:pt idx="31">
                  <c:v>4</c:v>
                </c:pt>
                <c:pt idx="32">
                  <c:v>1</c:v>
                </c:pt>
                <c:pt idx="33">
                  <c:v>1</c:v>
                </c:pt>
                <c:pt idx="34">
                  <c:v>9</c:v>
                </c:pt>
                <c:pt idx="35">
                  <c:v>3</c:v>
                </c:pt>
                <c:pt idx="36">
                  <c:v>4</c:v>
                </c:pt>
                <c:pt idx="37">
                  <c:v>3</c:v>
                </c:pt>
                <c:pt idx="38">
                  <c:v>0</c:v>
                </c:pt>
                <c:pt idx="39">
                  <c:v>0</c:v>
                </c:pt>
                <c:pt idx="40">
                  <c:v>2</c:v>
                </c:pt>
                <c:pt idx="41">
                  <c:v>5</c:v>
                </c:pt>
                <c:pt idx="42">
                  <c:v>5</c:v>
                </c:pt>
                <c:pt idx="43">
                  <c:v>2</c:v>
                </c:pt>
                <c:pt idx="44">
                  <c:v>7</c:v>
                </c:pt>
                <c:pt idx="45">
                  <c:v>2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0</c:v>
                </c:pt>
                <c:pt idx="50">
                  <c:v>3</c:v>
                </c:pt>
                <c:pt idx="51">
                  <c:v>3</c:v>
                </c:pt>
                <c:pt idx="52">
                  <c:v>1</c:v>
                </c:pt>
                <c:pt idx="53">
                  <c:v>0</c:v>
                </c:pt>
                <c:pt idx="54">
                  <c:v>3</c:v>
                </c:pt>
                <c:pt idx="55">
                  <c:v>2</c:v>
                </c:pt>
                <c:pt idx="56">
                  <c:v>1</c:v>
                </c:pt>
                <c:pt idx="57">
                  <c:v>0</c:v>
                </c:pt>
                <c:pt idx="58">
                  <c:v>1</c:v>
                </c:pt>
                <c:pt idx="59">
                  <c:v>0</c:v>
                </c:pt>
                <c:pt idx="60">
                  <c:v>5</c:v>
                </c:pt>
                <c:pt idx="61">
                  <c:v>4</c:v>
                </c:pt>
                <c:pt idx="62">
                  <c:v>4</c:v>
                </c:pt>
                <c:pt idx="63">
                  <c:v>0</c:v>
                </c:pt>
                <c:pt idx="64">
                  <c:v>4</c:v>
                </c:pt>
                <c:pt idx="65">
                  <c:v>0</c:v>
                </c:pt>
                <c:pt idx="66">
                  <c:v>3</c:v>
                </c:pt>
                <c:pt idx="67">
                  <c:v>2</c:v>
                </c:pt>
                <c:pt idx="68">
                  <c:v>1</c:v>
                </c:pt>
                <c:pt idx="69">
                  <c:v>0</c:v>
                </c:pt>
                <c:pt idx="70">
                  <c:v>0</c:v>
                </c:pt>
                <c:pt idx="71">
                  <c:v>1</c:v>
                </c:pt>
                <c:pt idx="72">
                  <c:v>0</c:v>
                </c:pt>
                <c:pt idx="73">
                  <c:v>2</c:v>
                </c:pt>
                <c:pt idx="74">
                  <c:v>1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1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1</c:v>
                </c:pt>
                <c:pt idx="89">
                  <c:v>0</c:v>
                </c:pt>
                <c:pt idx="90">
                  <c:v>3</c:v>
                </c:pt>
                <c:pt idx="91">
                  <c:v>0</c:v>
                </c:pt>
                <c:pt idx="92">
                  <c:v>0</c:v>
                </c:pt>
                <c:pt idx="93">
                  <c:v>1</c:v>
                </c:pt>
                <c:pt idx="94">
                  <c:v>0</c:v>
                </c:pt>
                <c:pt idx="95">
                  <c:v>1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1</c:v>
                </c:pt>
                <c:pt idx="101">
                  <c:v>0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B03-4E8B-AFDF-E47ABD48F314}"/>
            </c:ext>
          </c:extLst>
        </c:ser>
        <c:ser>
          <c:idx val="1"/>
          <c:order val="1"/>
          <c:tx>
            <c:strRef>
              <c:f>'Grafica WOM'!$C$1</c:f>
              <c:strCache>
                <c:ptCount val="1"/>
                <c:pt idx="0">
                  <c:v>Sitios recuperados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'Grafica WOM'!$A$2:$A$104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WOM'!$C$2:$C$104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2</c:v>
                </c:pt>
                <c:pt idx="8">
                  <c:v>4</c:v>
                </c:pt>
                <c:pt idx="9">
                  <c:v>0</c:v>
                </c:pt>
                <c:pt idx="10">
                  <c:v>2</c:v>
                </c:pt>
                <c:pt idx="11">
                  <c:v>0</c:v>
                </c:pt>
                <c:pt idx="12">
                  <c:v>1</c:v>
                </c:pt>
                <c:pt idx="13">
                  <c:v>1</c:v>
                </c:pt>
                <c:pt idx="14">
                  <c:v>2</c:v>
                </c:pt>
                <c:pt idx="15">
                  <c:v>2</c:v>
                </c:pt>
                <c:pt idx="16">
                  <c:v>3</c:v>
                </c:pt>
                <c:pt idx="17">
                  <c:v>1</c:v>
                </c:pt>
                <c:pt idx="18">
                  <c:v>0</c:v>
                </c:pt>
                <c:pt idx="19">
                  <c:v>7</c:v>
                </c:pt>
                <c:pt idx="20">
                  <c:v>0</c:v>
                </c:pt>
                <c:pt idx="21">
                  <c:v>2</c:v>
                </c:pt>
                <c:pt idx="22">
                  <c:v>2</c:v>
                </c:pt>
                <c:pt idx="23">
                  <c:v>6</c:v>
                </c:pt>
                <c:pt idx="24">
                  <c:v>0</c:v>
                </c:pt>
                <c:pt idx="25">
                  <c:v>2</c:v>
                </c:pt>
                <c:pt idx="26">
                  <c:v>5</c:v>
                </c:pt>
                <c:pt idx="27">
                  <c:v>4</c:v>
                </c:pt>
                <c:pt idx="28">
                  <c:v>0</c:v>
                </c:pt>
                <c:pt idx="29">
                  <c:v>0</c:v>
                </c:pt>
                <c:pt idx="30">
                  <c:v>1</c:v>
                </c:pt>
                <c:pt idx="31">
                  <c:v>0</c:v>
                </c:pt>
                <c:pt idx="32">
                  <c:v>3</c:v>
                </c:pt>
                <c:pt idx="33">
                  <c:v>0</c:v>
                </c:pt>
                <c:pt idx="34">
                  <c:v>2</c:v>
                </c:pt>
                <c:pt idx="35">
                  <c:v>1</c:v>
                </c:pt>
                <c:pt idx="36">
                  <c:v>3</c:v>
                </c:pt>
                <c:pt idx="37">
                  <c:v>6</c:v>
                </c:pt>
                <c:pt idx="38">
                  <c:v>16</c:v>
                </c:pt>
                <c:pt idx="39">
                  <c:v>3</c:v>
                </c:pt>
                <c:pt idx="40">
                  <c:v>6</c:v>
                </c:pt>
                <c:pt idx="41">
                  <c:v>3</c:v>
                </c:pt>
                <c:pt idx="42">
                  <c:v>3</c:v>
                </c:pt>
                <c:pt idx="43">
                  <c:v>4</c:v>
                </c:pt>
                <c:pt idx="44">
                  <c:v>5</c:v>
                </c:pt>
                <c:pt idx="45">
                  <c:v>3</c:v>
                </c:pt>
                <c:pt idx="46">
                  <c:v>5</c:v>
                </c:pt>
                <c:pt idx="47">
                  <c:v>0</c:v>
                </c:pt>
                <c:pt idx="48">
                  <c:v>2</c:v>
                </c:pt>
                <c:pt idx="49">
                  <c:v>2</c:v>
                </c:pt>
                <c:pt idx="50">
                  <c:v>2</c:v>
                </c:pt>
                <c:pt idx="51">
                  <c:v>12</c:v>
                </c:pt>
                <c:pt idx="52">
                  <c:v>7</c:v>
                </c:pt>
                <c:pt idx="53">
                  <c:v>4</c:v>
                </c:pt>
                <c:pt idx="54">
                  <c:v>1</c:v>
                </c:pt>
                <c:pt idx="55">
                  <c:v>2</c:v>
                </c:pt>
                <c:pt idx="56">
                  <c:v>5</c:v>
                </c:pt>
                <c:pt idx="57">
                  <c:v>8</c:v>
                </c:pt>
                <c:pt idx="58">
                  <c:v>1</c:v>
                </c:pt>
                <c:pt idx="59">
                  <c:v>0</c:v>
                </c:pt>
                <c:pt idx="60">
                  <c:v>6</c:v>
                </c:pt>
                <c:pt idx="61">
                  <c:v>3</c:v>
                </c:pt>
                <c:pt idx="62">
                  <c:v>3</c:v>
                </c:pt>
                <c:pt idx="63">
                  <c:v>16</c:v>
                </c:pt>
                <c:pt idx="64">
                  <c:v>9</c:v>
                </c:pt>
                <c:pt idx="65">
                  <c:v>3</c:v>
                </c:pt>
                <c:pt idx="66">
                  <c:v>4</c:v>
                </c:pt>
                <c:pt idx="67">
                  <c:v>6</c:v>
                </c:pt>
                <c:pt idx="68">
                  <c:v>4</c:v>
                </c:pt>
                <c:pt idx="69">
                  <c:v>6</c:v>
                </c:pt>
                <c:pt idx="70">
                  <c:v>11</c:v>
                </c:pt>
                <c:pt idx="71">
                  <c:v>10</c:v>
                </c:pt>
                <c:pt idx="72">
                  <c:v>4</c:v>
                </c:pt>
                <c:pt idx="73">
                  <c:v>6</c:v>
                </c:pt>
                <c:pt idx="74">
                  <c:v>4</c:v>
                </c:pt>
                <c:pt idx="75">
                  <c:v>1</c:v>
                </c:pt>
                <c:pt idx="76">
                  <c:v>5</c:v>
                </c:pt>
                <c:pt idx="77">
                  <c:v>3</c:v>
                </c:pt>
                <c:pt idx="78">
                  <c:v>3</c:v>
                </c:pt>
                <c:pt idx="79">
                  <c:v>4</c:v>
                </c:pt>
                <c:pt idx="80">
                  <c:v>8</c:v>
                </c:pt>
                <c:pt idx="81">
                  <c:v>0</c:v>
                </c:pt>
                <c:pt idx="82">
                  <c:v>1</c:v>
                </c:pt>
                <c:pt idx="83">
                  <c:v>2</c:v>
                </c:pt>
                <c:pt idx="84">
                  <c:v>3</c:v>
                </c:pt>
                <c:pt idx="85">
                  <c:v>1</c:v>
                </c:pt>
                <c:pt idx="86">
                  <c:v>1</c:v>
                </c:pt>
                <c:pt idx="87">
                  <c:v>7</c:v>
                </c:pt>
                <c:pt idx="88">
                  <c:v>1</c:v>
                </c:pt>
                <c:pt idx="89">
                  <c:v>1</c:v>
                </c:pt>
                <c:pt idx="90">
                  <c:v>7</c:v>
                </c:pt>
                <c:pt idx="91">
                  <c:v>3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5</c:v>
                </c:pt>
                <c:pt idx="96">
                  <c:v>5</c:v>
                </c:pt>
                <c:pt idx="97">
                  <c:v>0</c:v>
                </c:pt>
                <c:pt idx="98">
                  <c:v>8</c:v>
                </c:pt>
                <c:pt idx="99">
                  <c:v>1</c:v>
                </c:pt>
                <c:pt idx="100">
                  <c:v>1</c:v>
                </c:pt>
                <c:pt idx="101">
                  <c:v>4</c:v>
                </c:pt>
                <c:pt idx="10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B03-4E8B-AFDF-E47ABD48F3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0992111"/>
        <c:axId val="992285263"/>
      </c:lineChart>
      <c:lineChart>
        <c:grouping val="standard"/>
        <c:varyColors val="0"/>
        <c:ser>
          <c:idx val="2"/>
          <c:order val="2"/>
          <c:tx>
            <c:strRef>
              <c:f>'Grafica WOM'!$D$1</c:f>
              <c:strCache>
                <c:ptCount val="1"/>
                <c:pt idx="0">
                  <c:v>Acum. fallaron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'Grafica WOM'!$A$2:$A$104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WOM'!$D$2:$D$104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47</c:v>
                </c:pt>
                <c:pt idx="4">
                  <c:v>111</c:v>
                </c:pt>
                <c:pt idx="5">
                  <c:v>114</c:v>
                </c:pt>
                <c:pt idx="6">
                  <c:v>114</c:v>
                </c:pt>
                <c:pt idx="7">
                  <c:v>116</c:v>
                </c:pt>
                <c:pt idx="8">
                  <c:v>112</c:v>
                </c:pt>
                <c:pt idx="9">
                  <c:v>112</c:v>
                </c:pt>
                <c:pt idx="10">
                  <c:v>110</c:v>
                </c:pt>
                <c:pt idx="11">
                  <c:v>112</c:v>
                </c:pt>
                <c:pt idx="12">
                  <c:v>114</c:v>
                </c:pt>
                <c:pt idx="13">
                  <c:v>127</c:v>
                </c:pt>
                <c:pt idx="14">
                  <c:v>129</c:v>
                </c:pt>
                <c:pt idx="15">
                  <c:v>134</c:v>
                </c:pt>
                <c:pt idx="16">
                  <c:v>135</c:v>
                </c:pt>
                <c:pt idx="17">
                  <c:v>143</c:v>
                </c:pt>
                <c:pt idx="18">
                  <c:v>153</c:v>
                </c:pt>
                <c:pt idx="19">
                  <c:v>148</c:v>
                </c:pt>
                <c:pt idx="20">
                  <c:v>157</c:v>
                </c:pt>
                <c:pt idx="21">
                  <c:v>159</c:v>
                </c:pt>
                <c:pt idx="22">
                  <c:v>166</c:v>
                </c:pt>
                <c:pt idx="23">
                  <c:v>167</c:v>
                </c:pt>
                <c:pt idx="24">
                  <c:v>172</c:v>
                </c:pt>
                <c:pt idx="25">
                  <c:v>176</c:v>
                </c:pt>
                <c:pt idx="26">
                  <c:v>177</c:v>
                </c:pt>
                <c:pt idx="27">
                  <c:v>176</c:v>
                </c:pt>
                <c:pt idx="28">
                  <c:v>180</c:v>
                </c:pt>
                <c:pt idx="29">
                  <c:v>182</c:v>
                </c:pt>
                <c:pt idx="30">
                  <c:v>183</c:v>
                </c:pt>
                <c:pt idx="31">
                  <c:v>187</c:v>
                </c:pt>
                <c:pt idx="32">
                  <c:v>185</c:v>
                </c:pt>
                <c:pt idx="33">
                  <c:v>186</c:v>
                </c:pt>
                <c:pt idx="34">
                  <c:v>193</c:v>
                </c:pt>
                <c:pt idx="35">
                  <c:v>195</c:v>
                </c:pt>
                <c:pt idx="36">
                  <c:v>196</c:v>
                </c:pt>
                <c:pt idx="37">
                  <c:v>193</c:v>
                </c:pt>
                <c:pt idx="38">
                  <c:v>177</c:v>
                </c:pt>
                <c:pt idx="39">
                  <c:v>174</c:v>
                </c:pt>
                <c:pt idx="40">
                  <c:v>170</c:v>
                </c:pt>
                <c:pt idx="41">
                  <c:v>172</c:v>
                </c:pt>
                <c:pt idx="42">
                  <c:v>174</c:v>
                </c:pt>
                <c:pt idx="43">
                  <c:v>172</c:v>
                </c:pt>
                <c:pt idx="44">
                  <c:v>174</c:v>
                </c:pt>
                <c:pt idx="45">
                  <c:v>173</c:v>
                </c:pt>
                <c:pt idx="46">
                  <c:v>169</c:v>
                </c:pt>
                <c:pt idx="47">
                  <c:v>170</c:v>
                </c:pt>
                <c:pt idx="48">
                  <c:v>169</c:v>
                </c:pt>
                <c:pt idx="49">
                  <c:v>167</c:v>
                </c:pt>
                <c:pt idx="50">
                  <c:v>168</c:v>
                </c:pt>
                <c:pt idx="51">
                  <c:v>159</c:v>
                </c:pt>
                <c:pt idx="52">
                  <c:v>153</c:v>
                </c:pt>
                <c:pt idx="53">
                  <c:v>149</c:v>
                </c:pt>
                <c:pt idx="54">
                  <c:v>151</c:v>
                </c:pt>
                <c:pt idx="55">
                  <c:v>151</c:v>
                </c:pt>
                <c:pt idx="56">
                  <c:v>147</c:v>
                </c:pt>
                <c:pt idx="57">
                  <c:v>139</c:v>
                </c:pt>
                <c:pt idx="58">
                  <c:v>139</c:v>
                </c:pt>
                <c:pt idx="59">
                  <c:v>139</c:v>
                </c:pt>
                <c:pt idx="60">
                  <c:v>138</c:v>
                </c:pt>
                <c:pt idx="61">
                  <c:v>139</c:v>
                </c:pt>
                <c:pt idx="62">
                  <c:v>140</c:v>
                </c:pt>
                <c:pt idx="63">
                  <c:v>124</c:v>
                </c:pt>
                <c:pt idx="64">
                  <c:v>119</c:v>
                </c:pt>
                <c:pt idx="65">
                  <c:v>116</c:v>
                </c:pt>
                <c:pt idx="66">
                  <c:v>115</c:v>
                </c:pt>
                <c:pt idx="67">
                  <c:v>111</c:v>
                </c:pt>
                <c:pt idx="68">
                  <c:v>108</c:v>
                </c:pt>
                <c:pt idx="69">
                  <c:v>102</c:v>
                </c:pt>
                <c:pt idx="70">
                  <c:v>91</c:v>
                </c:pt>
                <c:pt idx="71">
                  <c:v>82</c:v>
                </c:pt>
                <c:pt idx="72">
                  <c:v>78</c:v>
                </c:pt>
                <c:pt idx="73">
                  <c:v>74</c:v>
                </c:pt>
                <c:pt idx="74">
                  <c:v>71</c:v>
                </c:pt>
                <c:pt idx="75">
                  <c:v>70</c:v>
                </c:pt>
                <c:pt idx="76">
                  <c:v>65</c:v>
                </c:pt>
                <c:pt idx="77">
                  <c:v>62</c:v>
                </c:pt>
                <c:pt idx="78">
                  <c:v>59</c:v>
                </c:pt>
                <c:pt idx="79">
                  <c:v>55</c:v>
                </c:pt>
                <c:pt idx="80">
                  <c:v>48</c:v>
                </c:pt>
                <c:pt idx="81">
                  <c:v>48</c:v>
                </c:pt>
                <c:pt idx="82">
                  <c:v>47</c:v>
                </c:pt>
                <c:pt idx="83">
                  <c:v>45</c:v>
                </c:pt>
                <c:pt idx="84">
                  <c:v>42</c:v>
                </c:pt>
                <c:pt idx="85">
                  <c:v>41</c:v>
                </c:pt>
                <c:pt idx="86">
                  <c:v>40</c:v>
                </c:pt>
                <c:pt idx="87">
                  <c:v>33</c:v>
                </c:pt>
                <c:pt idx="88">
                  <c:v>33</c:v>
                </c:pt>
                <c:pt idx="89">
                  <c:v>32</c:v>
                </c:pt>
                <c:pt idx="90">
                  <c:v>28</c:v>
                </c:pt>
                <c:pt idx="91">
                  <c:v>25</c:v>
                </c:pt>
                <c:pt idx="92">
                  <c:v>25</c:v>
                </c:pt>
                <c:pt idx="93">
                  <c:v>26</c:v>
                </c:pt>
                <c:pt idx="94">
                  <c:v>26</c:v>
                </c:pt>
                <c:pt idx="95">
                  <c:v>22</c:v>
                </c:pt>
                <c:pt idx="96">
                  <c:v>17</c:v>
                </c:pt>
                <c:pt idx="97">
                  <c:v>17</c:v>
                </c:pt>
                <c:pt idx="98">
                  <c:v>9</c:v>
                </c:pt>
                <c:pt idx="99">
                  <c:v>8</c:v>
                </c:pt>
                <c:pt idx="100">
                  <c:v>8</c:v>
                </c:pt>
                <c:pt idx="101">
                  <c:v>4</c:v>
                </c:pt>
                <c:pt idx="102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B03-4E8B-AFDF-E47ABD48F314}"/>
            </c:ext>
          </c:extLst>
        </c:ser>
        <c:ser>
          <c:idx val="3"/>
          <c:order val="3"/>
          <c:tx>
            <c:strRef>
              <c:f>'Grafica WOM'!$E$1</c:f>
              <c:strCache>
                <c:ptCount val="1"/>
                <c:pt idx="0">
                  <c:v>Acum. recuperados</c:v>
                </c:pt>
              </c:strCache>
            </c:strRef>
          </c:tx>
          <c:spPr>
            <a:ln w="28575" cap="rnd">
              <a:solidFill>
                <a:srgbClr val="0073D2"/>
              </a:solidFill>
              <a:round/>
            </a:ln>
            <a:effectLst/>
          </c:spPr>
          <c:marker>
            <c:symbol val="none"/>
          </c:marker>
          <c:cat>
            <c:numRef>
              <c:f>'Grafica WOM'!$A$2:$A$104</c:f>
              <c:numCache>
                <c:formatCode>d\-m\-yy\ h:mm;@</c:formatCode>
                <c:ptCount val="103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  <c:pt idx="31">
                  <c:v>46244.506944444467</c:v>
                </c:pt>
                <c:pt idx="32">
                  <c:v>46244.513888888912</c:v>
                </c:pt>
                <c:pt idx="33">
                  <c:v>46244.520833333358</c:v>
                </c:pt>
                <c:pt idx="34">
                  <c:v>46244.527777777803</c:v>
                </c:pt>
                <c:pt idx="35">
                  <c:v>46244.534722222248</c:v>
                </c:pt>
                <c:pt idx="36">
                  <c:v>46244.541666666693</c:v>
                </c:pt>
                <c:pt idx="37">
                  <c:v>46244.548611111139</c:v>
                </c:pt>
                <c:pt idx="38">
                  <c:v>46244.555555555584</c:v>
                </c:pt>
                <c:pt idx="39">
                  <c:v>46244.562500000029</c:v>
                </c:pt>
                <c:pt idx="40">
                  <c:v>46244.569444444474</c:v>
                </c:pt>
                <c:pt idx="41">
                  <c:v>46244.57638888892</c:v>
                </c:pt>
                <c:pt idx="42">
                  <c:v>46244.583333333365</c:v>
                </c:pt>
                <c:pt idx="43">
                  <c:v>46244.59027777781</c:v>
                </c:pt>
                <c:pt idx="44">
                  <c:v>46244.597222222255</c:v>
                </c:pt>
                <c:pt idx="45">
                  <c:v>46244.604166666701</c:v>
                </c:pt>
                <c:pt idx="46">
                  <c:v>46244.611111111146</c:v>
                </c:pt>
                <c:pt idx="47">
                  <c:v>46244.618055555591</c:v>
                </c:pt>
                <c:pt idx="48">
                  <c:v>46244.625000000036</c:v>
                </c:pt>
                <c:pt idx="49">
                  <c:v>46244.631944444482</c:v>
                </c:pt>
                <c:pt idx="50">
                  <c:v>46244.638888888927</c:v>
                </c:pt>
                <c:pt idx="51">
                  <c:v>46244.645833333372</c:v>
                </c:pt>
                <c:pt idx="52">
                  <c:v>46244.652777777817</c:v>
                </c:pt>
                <c:pt idx="53">
                  <c:v>46244.659722222263</c:v>
                </c:pt>
                <c:pt idx="54">
                  <c:v>46244.666666666708</c:v>
                </c:pt>
                <c:pt idx="55">
                  <c:v>46244.673611111153</c:v>
                </c:pt>
                <c:pt idx="56">
                  <c:v>46244.680555555598</c:v>
                </c:pt>
                <c:pt idx="57">
                  <c:v>46244.687500000044</c:v>
                </c:pt>
                <c:pt idx="58">
                  <c:v>46244.694444444489</c:v>
                </c:pt>
                <c:pt idx="59">
                  <c:v>46244.701388888934</c:v>
                </c:pt>
                <c:pt idx="60">
                  <c:v>46244.708333333379</c:v>
                </c:pt>
                <c:pt idx="61">
                  <c:v>46244.715277777825</c:v>
                </c:pt>
                <c:pt idx="62">
                  <c:v>46244.72222222227</c:v>
                </c:pt>
                <c:pt idx="63">
                  <c:v>46244.729166666715</c:v>
                </c:pt>
                <c:pt idx="64">
                  <c:v>46244.73611111116</c:v>
                </c:pt>
                <c:pt idx="65">
                  <c:v>46244.743055555606</c:v>
                </c:pt>
                <c:pt idx="66">
                  <c:v>46244.750000000051</c:v>
                </c:pt>
                <c:pt idx="67">
                  <c:v>46244.756944444496</c:v>
                </c:pt>
                <c:pt idx="68">
                  <c:v>46244.763888888941</c:v>
                </c:pt>
                <c:pt idx="69">
                  <c:v>46244.770833333387</c:v>
                </c:pt>
                <c:pt idx="70">
                  <c:v>46244.777777777832</c:v>
                </c:pt>
                <c:pt idx="71">
                  <c:v>46244.784722222277</c:v>
                </c:pt>
                <c:pt idx="72">
                  <c:v>46244.791666666722</c:v>
                </c:pt>
                <c:pt idx="73">
                  <c:v>46244.798611111168</c:v>
                </c:pt>
                <c:pt idx="74">
                  <c:v>46244.805555555613</c:v>
                </c:pt>
                <c:pt idx="75">
                  <c:v>46244.812500000058</c:v>
                </c:pt>
                <c:pt idx="76">
                  <c:v>46244.819444444503</c:v>
                </c:pt>
                <c:pt idx="77">
                  <c:v>46244.826388888949</c:v>
                </c:pt>
                <c:pt idx="78">
                  <c:v>46244.833333333394</c:v>
                </c:pt>
                <c:pt idx="79">
                  <c:v>46244.840277777839</c:v>
                </c:pt>
                <c:pt idx="80">
                  <c:v>46244.847222222284</c:v>
                </c:pt>
                <c:pt idx="81">
                  <c:v>46244.85416666673</c:v>
                </c:pt>
                <c:pt idx="82">
                  <c:v>46244.861111111175</c:v>
                </c:pt>
                <c:pt idx="83">
                  <c:v>46244.86805555562</c:v>
                </c:pt>
                <c:pt idx="84">
                  <c:v>46244.875000000065</c:v>
                </c:pt>
                <c:pt idx="85">
                  <c:v>46244.881944444511</c:v>
                </c:pt>
                <c:pt idx="86">
                  <c:v>46244.888888888956</c:v>
                </c:pt>
                <c:pt idx="87">
                  <c:v>46244.895833333401</c:v>
                </c:pt>
                <c:pt idx="88">
                  <c:v>46244.902777777846</c:v>
                </c:pt>
                <c:pt idx="89">
                  <c:v>46244.909722222292</c:v>
                </c:pt>
                <c:pt idx="90">
                  <c:v>46244.916666666737</c:v>
                </c:pt>
                <c:pt idx="91">
                  <c:v>46244.923611111182</c:v>
                </c:pt>
                <c:pt idx="92">
                  <c:v>46244.930555555628</c:v>
                </c:pt>
                <c:pt idx="93">
                  <c:v>46244.937500000073</c:v>
                </c:pt>
                <c:pt idx="94">
                  <c:v>46244.944444444518</c:v>
                </c:pt>
                <c:pt idx="95">
                  <c:v>46244.951388888963</c:v>
                </c:pt>
                <c:pt idx="96">
                  <c:v>46244.958333333409</c:v>
                </c:pt>
                <c:pt idx="97">
                  <c:v>46244.965277777854</c:v>
                </c:pt>
                <c:pt idx="98">
                  <c:v>46244.972222222299</c:v>
                </c:pt>
                <c:pt idx="99">
                  <c:v>46244.979166666744</c:v>
                </c:pt>
                <c:pt idx="100">
                  <c:v>46244.98611111119</c:v>
                </c:pt>
                <c:pt idx="101">
                  <c:v>46244.993055555635</c:v>
                </c:pt>
                <c:pt idx="102">
                  <c:v>46245.00000000008</c:v>
                </c:pt>
              </c:numCache>
            </c:numRef>
          </c:cat>
          <c:val>
            <c:numRef>
              <c:f>'Grafica WOM'!$E$2:$E$104</c:f>
              <c:numCache>
                <c:formatCode>General</c:formatCode>
                <c:ptCount val="10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4</c:v>
                </c:pt>
                <c:pt idx="8">
                  <c:v>8</c:v>
                </c:pt>
                <c:pt idx="9">
                  <c:v>8</c:v>
                </c:pt>
                <c:pt idx="10">
                  <c:v>10</c:v>
                </c:pt>
                <c:pt idx="11">
                  <c:v>10</c:v>
                </c:pt>
                <c:pt idx="12">
                  <c:v>11</c:v>
                </c:pt>
                <c:pt idx="13">
                  <c:v>12</c:v>
                </c:pt>
                <c:pt idx="14">
                  <c:v>14</c:v>
                </c:pt>
                <c:pt idx="15">
                  <c:v>16</c:v>
                </c:pt>
                <c:pt idx="16">
                  <c:v>19</c:v>
                </c:pt>
                <c:pt idx="17">
                  <c:v>20</c:v>
                </c:pt>
                <c:pt idx="18">
                  <c:v>20</c:v>
                </c:pt>
                <c:pt idx="19">
                  <c:v>27</c:v>
                </c:pt>
                <c:pt idx="20">
                  <c:v>27</c:v>
                </c:pt>
                <c:pt idx="21">
                  <c:v>29</c:v>
                </c:pt>
                <c:pt idx="22">
                  <c:v>31</c:v>
                </c:pt>
                <c:pt idx="23">
                  <c:v>37</c:v>
                </c:pt>
                <c:pt idx="24">
                  <c:v>37</c:v>
                </c:pt>
                <c:pt idx="25">
                  <c:v>39</c:v>
                </c:pt>
                <c:pt idx="26">
                  <c:v>44</c:v>
                </c:pt>
                <c:pt idx="27">
                  <c:v>48</c:v>
                </c:pt>
                <c:pt idx="28">
                  <c:v>48</c:v>
                </c:pt>
                <c:pt idx="29">
                  <c:v>48</c:v>
                </c:pt>
                <c:pt idx="30">
                  <c:v>49</c:v>
                </c:pt>
                <c:pt idx="31">
                  <c:v>49</c:v>
                </c:pt>
                <c:pt idx="32">
                  <c:v>52</c:v>
                </c:pt>
                <c:pt idx="33">
                  <c:v>52</c:v>
                </c:pt>
                <c:pt idx="34">
                  <c:v>54</c:v>
                </c:pt>
                <c:pt idx="35">
                  <c:v>55</c:v>
                </c:pt>
                <c:pt idx="36">
                  <c:v>58</c:v>
                </c:pt>
                <c:pt idx="37">
                  <c:v>64</c:v>
                </c:pt>
                <c:pt idx="38">
                  <c:v>80</c:v>
                </c:pt>
                <c:pt idx="39">
                  <c:v>83</c:v>
                </c:pt>
                <c:pt idx="40">
                  <c:v>89</c:v>
                </c:pt>
                <c:pt idx="41">
                  <c:v>92</c:v>
                </c:pt>
                <c:pt idx="42">
                  <c:v>95</c:v>
                </c:pt>
                <c:pt idx="43">
                  <c:v>99</c:v>
                </c:pt>
                <c:pt idx="44">
                  <c:v>104</c:v>
                </c:pt>
                <c:pt idx="45">
                  <c:v>107</c:v>
                </c:pt>
                <c:pt idx="46">
                  <c:v>112</c:v>
                </c:pt>
                <c:pt idx="47">
                  <c:v>112</c:v>
                </c:pt>
                <c:pt idx="48">
                  <c:v>114</c:v>
                </c:pt>
                <c:pt idx="49">
                  <c:v>116</c:v>
                </c:pt>
                <c:pt idx="50">
                  <c:v>118</c:v>
                </c:pt>
                <c:pt idx="51">
                  <c:v>130</c:v>
                </c:pt>
                <c:pt idx="52">
                  <c:v>137</c:v>
                </c:pt>
                <c:pt idx="53">
                  <c:v>141</c:v>
                </c:pt>
                <c:pt idx="54">
                  <c:v>142</c:v>
                </c:pt>
                <c:pt idx="55">
                  <c:v>144</c:v>
                </c:pt>
                <c:pt idx="56">
                  <c:v>149</c:v>
                </c:pt>
                <c:pt idx="57">
                  <c:v>157</c:v>
                </c:pt>
                <c:pt idx="58">
                  <c:v>158</c:v>
                </c:pt>
                <c:pt idx="59">
                  <c:v>158</c:v>
                </c:pt>
                <c:pt idx="60">
                  <c:v>164</c:v>
                </c:pt>
                <c:pt idx="61">
                  <c:v>167</c:v>
                </c:pt>
                <c:pt idx="62">
                  <c:v>170</c:v>
                </c:pt>
                <c:pt idx="63">
                  <c:v>186</c:v>
                </c:pt>
                <c:pt idx="64">
                  <c:v>195</c:v>
                </c:pt>
                <c:pt idx="65">
                  <c:v>198</c:v>
                </c:pt>
                <c:pt idx="66">
                  <c:v>202</c:v>
                </c:pt>
                <c:pt idx="67">
                  <c:v>208</c:v>
                </c:pt>
                <c:pt idx="68">
                  <c:v>212</c:v>
                </c:pt>
                <c:pt idx="69">
                  <c:v>218</c:v>
                </c:pt>
                <c:pt idx="70">
                  <c:v>229</c:v>
                </c:pt>
                <c:pt idx="71">
                  <c:v>239</c:v>
                </c:pt>
                <c:pt idx="72">
                  <c:v>243</c:v>
                </c:pt>
                <c:pt idx="73">
                  <c:v>249</c:v>
                </c:pt>
                <c:pt idx="74">
                  <c:v>253</c:v>
                </c:pt>
                <c:pt idx="75">
                  <c:v>254</c:v>
                </c:pt>
                <c:pt idx="76">
                  <c:v>259</c:v>
                </c:pt>
                <c:pt idx="77">
                  <c:v>262</c:v>
                </c:pt>
                <c:pt idx="78">
                  <c:v>265</c:v>
                </c:pt>
                <c:pt idx="79">
                  <c:v>269</c:v>
                </c:pt>
                <c:pt idx="80">
                  <c:v>277</c:v>
                </c:pt>
                <c:pt idx="81">
                  <c:v>277</c:v>
                </c:pt>
                <c:pt idx="82">
                  <c:v>278</c:v>
                </c:pt>
                <c:pt idx="83">
                  <c:v>280</c:v>
                </c:pt>
                <c:pt idx="84">
                  <c:v>283</c:v>
                </c:pt>
                <c:pt idx="85">
                  <c:v>284</c:v>
                </c:pt>
                <c:pt idx="86">
                  <c:v>285</c:v>
                </c:pt>
                <c:pt idx="87">
                  <c:v>292</c:v>
                </c:pt>
                <c:pt idx="88">
                  <c:v>293</c:v>
                </c:pt>
                <c:pt idx="89">
                  <c:v>294</c:v>
                </c:pt>
                <c:pt idx="90">
                  <c:v>301</c:v>
                </c:pt>
                <c:pt idx="91">
                  <c:v>304</c:v>
                </c:pt>
                <c:pt idx="92">
                  <c:v>304</c:v>
                </c:pt>
                <c:pt idx="93">
                  <c:v>304</c:v>
                </c:pt>
                <c:pt idx="94">
                  <c:v>304</c:v>
                </c:pt>
                <c:pt idx="95">
                  <c:v>309</c:v>
                </c:pt>
                <c:pt idx="96">
                  <c:v>314</c:v>
                </c:pt>
                <c:pt idx="97">
                  <c:v>314</c:v>
                </c:pt>
                <c:pt idx="98">
                  <c:v>322</c:v>
                </c:pt>
                <c:pt idx="99">
                  <c:v>323</c:v>
                </c:pt>
                <c:pt idx="100">
                  <c:v>324</c:v>
                </c:pt>
                <c:pt idx="101">
                  <c:v>328</c:v>
                </c:pt>
                <c:pt idx="102">
                  <c:v>328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B03-4E8B-AFDF-E47ABD48F3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1014847"/>
        <c:axId val="992288143"/>
      </c:lineChart>
      <c:catAx>
        <c:axId val="920992111"/>
        <c:scaling>
          <c:orientation val="minMax"/>
        </c:scaling>
        <c:delete val="0"/>
        <c:axPos val="b"/>
        <c:numFmt formatCode="h:mm;@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92285263"/>
        <c:crosses val="autoZero"/>
        <c:auto val="0"/>
        <c:lblAlgn val="ctr"/>
        <c:lblOffset val="100"/>
        <c:noMultiLvlLbl val="0"/>
      </c:catAx>
      <c:valAx>
        <c:axId val="992285263"/>
        <c:scaling>
          <c:orientation val="minMax"/>
          <c:max val="9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lg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0992111"/>
        <c:crosses val="autoZero"/>
        <c:crossBetween val="between"/>
      </c:valAx>
      <c:valAx>
        <c:axId val="992288143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21014847"/>
        <c:crosses val="max"/>
        <c:crossBetween val="between"/>
      </c:valAx>
      <c:dateAx>
        <c:axId val="921014847"/>
        <c:scaling>
          <c:orientation val="minMax"/>
        </c:scaling>
        <c:delete val="1"/>
        <c:axPos val="b"/>
        <c:numFmt formatCode="d\-m\-yy\ h:mm;@" sourceLinked="1"/>
        <c:majorTickMark val="out"/>
        <c:minorTickMark val="none"/>
        <c:tickLblPos val="nextTo"/>
        <c:crossAx val="992288143"/>
        <c:crosses val="autoZero"/>
        <c:auto val="1"/>
        <c:lblOffset val="100"/>
        <c:baseTimeUnit val="day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/>
      </a:pPr>
      <a:endParaRPr lang="es-CO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EVOLUCIÓN DE LAS FALLAS POR OPERADOR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'Fallas Operadores'!$B$1</c:f>
              <c:strCache>
                <c:ptCount val="1"/>
                <c:pt idx="0">
                  <c:v>CLARO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dLbls>
            <c:dLbl>
              <c:idx val="3"/>
              <c:layout>
                <c:manualLayout>
                  <c:x val="-2.480728693543769E-2"/>
                  <c:y val="-2.6702843161946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70E-4EA1-B3AD-A04BB2C843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'Fallas Operadores'!$A$2:$A$32</c:f>
              <c:numCache>
                <c:formatCode>d\-m\-yy\ h:mm;@</c:formatCode>
                <c:ptCount val="31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</c:numCache>
            </c:numRef>
          </c:cat>
          <c:val>
            <c:numRef>
              <c:f>'Fallas Operadores'!$B$2:$B$32</c:f>
              <c:numCache>
                <c:formatCode>General</c:formatCode>
                <c:ptCount val="3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79</c:v>
                </c:pt>
                <c:pt idx="4">
                  <c:v>33</c:v>
                </c:pt>
                <c:pt idx="5">
                  <c:v>7</c:v>
                </c:pt>
                <c:pt idx="6">
                  <c:v>0</c:v>
                </c:pt>
                <c:pt idx="7">
                  <c:v>1</c:v>
                </c:pt>
                <c:pt idx="8">
                  <c:v>2</c:v>
                </c:pt>
                <c:pt idx="9">
                  <c:v>1</c:v>
                </c:pt>
                <c:pt idx="10">
                  <c:v>4</c:v>
                </c:pt>
                <c:pt idx="11">
                  <c:v>2</c:v>
                </c:pt>
                <c:pt idx="12">
                  <c:v>1</c:v>
                </c:pt>
                <c:pt idx="13">
                  <c:v>3</c:v>
                </c:pt>
                <c:pt idx="14">
                  <c:v>4</c:v>
                </c:pt>
                <c:pt idx="15">
                  <c:v>3</c:v>
                </c:pt>
                <c:pt idx="16">
                  <c:v>3</c:v>
                </c:pt>
                <c:pt idx="17">
                  <c:v>2</c:v>
                </c:pt>
                <c:pt idx="18">
                  <c:v>6</c:v>
                </c:pt>
                <c:pt idx="19">
                  <c:v>8</c:v>
                </c:pt>
                <c:pt idx="20">
                  <c:v>1</c:v>
                </c:pt>
                <c:pt idx="21">
                  <c:v>13</c:v>
                </c:pt>
                <c:pt idx="22">
                  <c:v>11</c:v>
                </c:pt>
                <c:pt idx="23">
                  <c:v>3</c:v>
                </c:pt>
                <c:pt idx="24">
                  <c:v>0</c:v>
                </c:pt>
                <c:pt idx="25">
                  <c:v>2</c:v>
                </c:pt>
                <c:pt idx="26">
                  <c:v>2</c:v>
                </c:pt>
                <c:pt idx="27">
                  <c:v>3</c:v>
                </c:pt>
                <c:pt idx="28">
                  <c:v>3</c:v>
                </c:pt>
                <c:pt idx="29">
                  <c:v>3</c:v>
                </c:pt>
                <c:pt idx="30">
                  <c:v>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E70E-4EA1-B3AD-A04BB2C8433D}"/>
            </c:ext>
          </c:extLst>
        </c:ser>
        <c:ser>
          <c:idx val="1"/>
          <c:order val="1"/>
          <c:tx>
            <c:strRef>
              <c:f>'Fallas Operadores'!$C$1</c:f>
              <c:strCache>
                <c:ptCount val="1"/>
                <c:pt idx="0">
                  <c:v>MOVISTAR</c:v>
                </c:pt>
              </c:strCache>
            </c:strRef>
          </c:tx>
          <c:spPr>
            <a:ln w="3175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dLbls>
            <c:dLbl>
              <c:idx val="3"/>
              <c:layout>
                <c:manualLayout>
                  <c:x val="-2.7288015628981459E-2"/>
                  <c:y val="-1.90734594013907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70E-4EA1-B3AD-A04BB2C843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'Fallas Operadores'!$A$2:$A$32</c:f>
              <c:numCache>
                <c:formatCode>d\-m\-yy\ h:mm;@</c:formatCode>
                <c:ptCount val="31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</c:numCache>
            </c:numRef>
          </c:cat>
          <c:val>
            <c:numRef>
              <c:f>'Fallas Operadores'!$C$2:$C$32</c:f>
              <c:numCache>
                <c:formatCode>General</c:formatCode>
                <c:ptCount val="31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388</c:v>
                </c:pt>
                <c:pt idx="4">
                  <c:v>10</c:v>
                </c:pt>
                <c:pt idx="5">
                  <c:v>4</c:v>
                </c:pt>
                <c:pt idx="6">
                  <c:v>4</c:v>
                </c:pt>
                <c:pt idx="7">
                  <c:v>9</c:v>
                </c:pt>
                <c:pt idx="8">
                  <c:v>8</c:v>
                </c:pt>
                <c:pt idx="9">
                  <c:v>6</c:v>
                </c:pt>
                <c:pt idx="10">
                  <c:v>12</c:v>
                </c:pt>
                <c:pt idx="11">
                  <c:v>4</c:v>
                </c:pt>
                <c:pt idx="12">
                  <c:v>8</c:v>
                </c:pt>
                <c:pt idx="13">
                  <c:v>12</c:v>
                </c:pt>
                <c:pt idx="14">
                  <c:v>5</c:v>
                </c:pt>
                <c:pt idx="15">
                  <c:v>3</c:v>
                </c:pt>
                <c:pt idx="16">
                  <c:v>7</c:v>
                </c:pt>
                <c:pt idx="17">
                  <c:v>4</c:v>
                </c:pt>
                <c:pt idx="18">
                  <c:v>7</c:v>
                </c:pt>
                <c:pt idx="19">
                  <c:v>4</c:v>
                </c:pt>
                <c:pt idx="20">
                  <c:v>7</c:v>
                </c:pt>
                <c:pt idx="21">
                  <c:v>6</c:v>
                </c:pt>
                <c:pt idx="22">
                  <c:v>4</c:v>
                </c:pt>
                <c:pt idx="23">
                  <c:v>2</c:v>
                </c:pt>
                <c:pt idx="24">
                  <c:v>3</c:v>
                </c:pt>
                <c:pt idx="25">
                  <c:v>3</c:v>
                </c:pt>
                <c:pt idx="26">
                  <c:v>6</c:v>
                </c:pt>
                <c:pt idx="27">
                  <c:v>2</c:v>
                </c:pt>
                <c:pt idx="28">
                  <c:v>6</c:v>
                </c:pt>
                <c:pt idx="29">
                  <c:v>2</c:v>
                </c:pt>
                <c:pt idx="30">
                  <c:v>2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E70E-4EA1-B3AD-A04BB2C8433D}"/>
            </c:ext>
          </c:extLst>
        </c:ser>
        <c:ser>
          <c:idx val="2"/>
          <c:order val="2"/>
          <c:tx>
            <c:strRef>
              <c:f>'Fallas Operadores'!$D$1</c:f>
              <c:strCache>
                <c:ptCount val="1"/>
                <c:pt idx="0">
                  <c:v>TIGO</c:v>
                </c:pt>
              </c:strCache>
            </c:strRef>
          </c:tx>
          <c:spPr>
            <a:ln w="31750" cap="rnd">
              <a:solidFill>
                <a:srgbClr val="0073D2"/>
              </a:solidFill>
              <a:round/>
            </a:ln>
            <a:effectLst/>
          </c:spPr>
          <c:marker>
            <c:symbol val="none"/>
          </c:marker>
          <c:dLbls>
            <c:dLbl>
              <c:idx val="3"/>
              <c:layout>
                <c:manualLayout>
                  <c:x val="-1.240364346771929E-3"/>
                  <c:y val="3.814691880278147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70E-4EA1-B3AD-A04BB2C843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'Fallas Operadores'!$A$2:$A$32</c:f>
              <c:numCache>
                <c:formatCode>d\-m\-yy\ h:mm;@</c:formatCode>
                <c:ptCount val="31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</c:numCache>
            </c:numRef>
          </c:cat>
          <c:val>
            <c:numRef>
              <c:f>'Fallas Operadores'!$D$2:$D$32</c:f>
              <c:numCache>
                <c:formatCode>General</c:formatCode>
                <c:ptCount val="31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363</c:v>
                </c:pt>
                <c:pt idx="4">
                  <c:v>10</c:v>
                </c:pt>
                <c:pt idx="5">
                  <c:v>6</c:v>
                </c:pt>
                <c:pt idx="6">
                  <c:v>4</c:v>
                </c:pt>
                <c:pt idx="7">
                  <c:v>7</c:v>
                </c:pt>
                <c:pt idx="8">
                  <c:v>9</c:v>
                </c:pt>
                <c:pt idx="9">
                  <c:v>3</c:v>
                </c:pt>
                <c:pt idx="10">
                  <c:v>12</c:v>
                </c:pt>
                <c:pt idx="11">
                  <c:v>5</c:v>
                </c:pt>
                <c:pt idx="12">
                  <c:v>6</c:v>
                </c:pt>
                <c:pt idx="13">
                  <c:v>11</c:v>
                </c:pt>
                <c:pt idx="14">
                  <c:v>3</c:v>
                </c:pt>
                <c:pt idx="15">
                  <c:v>6</c:v>
                </c:pt>
                <c:pt idx="16">
                  <c:v>4</c:v>
                </c:pt>
                <c:pt idx="17">
                  <c:v>4</c:v>
                </c:pt>
                <c:pt idx="18">
                  <c:v>2</c:v>
                </c:pt>
                <c:pt idx="19">
                  <c:v>5</c:v>
                </c:pt>
                <c:pt idx="20">
                  <c:v>5</c:v>
                </c:pt>
                <c:pt idx="21">
                  <c:v>4</c:v>
                </c:pt>
                <c:pt idx="22">
                  <c:v>2</c:v>
                </c:pt>
                <c:pt idx="23">
                  <c:v>1</c:v>
                </c:pt>
                <c:pt idx="24">
                  <c:v>3</c:v>
                </c:pt>
                <c:pt idx="25">
                  <c:v>3</c:v>
                </c:pt>
                <c:pt idx="26">
                  <c:v>5</c:v>
                </c:pt>
                <c:pt idx="27">
                  <c:v>1</c:v>
                </c:pt>
                <c:pt idx="28">
                  <c:v>3</c:v>
                </c:pt>
                <c:pt idx="29">
                  <c:v>3</c:v>
                </c:pt>
                <c:pt idx="30">
                  <c:v>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E70E-4EA1-B3AD-A04BB2C8433D}"/>
            </c:ext>
          </c:extLst>
        </c:ser>
        <c:ser>
          <c:idx val="3"/>
          <c:order val="3"/>
          <c:tx>
            <c:strRef>
              <c:f>'Fallas Operadores'!$E$1</c:f>
              <c:strCache>
                <c:ptCount val="1"/>
                <c:pt idx="0">
                  <c:v>WOM</c:v>
                </c:pt>
              </c:strCache>
            </c:strRef>
          </c:tx>
          <c:spPr>
            <a:ln w="31750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dLbls>
            <c:dLbl>
              <c:idx val="4"/>
              <c:layout>
                <c:manualLayout>
                  <c:x val="-1.1163279120946973E-2"/>
                  <c:y val="-2.47954972218079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70E-4EA1-B3AD-A04BB2C843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'Fallas Operadores'!$A$2:$A$32</c:f>
              <c:numCache>
                <c:formatCode>d\-m\-yy\ h:mm;@</c:formatCode>
                <c:ptCount val="31"/>
                <c:pt idx="0">
                  <c:v>46244.291666666664</c:v>
                </c:pt>
                <c:pt idx="1">
                  <c:v>46244.298611111109</c:v>
                </c:pt>
                <c:pt idx="2">
                  <c:v>46244.305555555555</c:v>
                </c:pt>
                <c:pt idx="3">
                  <c:v>46244.3125</c:v>
                </c:pt>
                <c:pt idx="4">
                  <c:v>46244.319444444445</c:v>
                </c:pt>
                <c:pt idx="5">
                  <c:v>46244.326388888891</c:v>
                </c:pt>
                <c:pt idx="6">
                  <c:v>46244.333333333336</c:v>
                </c:pt>
                <c:pt idx="7">
                  <c:v>46244.340277777781</c:v>
                </c:pt>
                <c:pt idx="8">
                  <c:v>46244.347222222226</c:v>
                </c:pt>
                <c:pt idx="9">
                  <c:v>46244.354166666672</c:v>
                </c:pt>
                <c:pt idx="10">
                  <c:v>46244.361111111117</c:v>
                </c:pt>
                <c:pt idx="11">
                  <c:v>46244.368055555562</c:v>
                </c:pt>
                <c:pt idx="12">
                  <c:v>46244.375000000007</c:v>
                </c:pt>
                <c:pt idx="13">
                  <c:v>46244.381944444453</c:v>
                </c:pt>
                <c:pt idx="14">
                  <c:v>46244.388888888898</c:v>
                </c:pt>
                <c:pt idx="15">
                  <c:v>46244.395833333343</c:v>
                </c:pt>
                <c:pt idx="16">
                  <c:v>46244.402777777788</c:v>
                </c:pt>
                <c:pt idx="17">
                  <c:v>46244.409722222234</c:v>
                </c:pt>
                <c:pt idx="18">
                  <c:v>46244.416666666679</c:v>
                </c:pt>
                <c:pt idx="19">
                  <c:v>46244.423611111124</c:v>
                </c:pt>
                <c:pt idx="20">
                  <c:v>46244.430555555569</c:v>
                </c:pt>
                <c:pt idx="21">
                  <c:v>46244.437500000015</c:v>
                </c:pt>
                <c:pt idx="22">
                  <c:v>46244.44444444446</c:v>
                </c:pt>
                <c:pt idx="23">
                  <c:v>46244.451388888905</c:v>
                </c:pt>
                <c:pt idx="24">
                  <c:v>46244.45833333335</c:v>
                </c:pt>
                <c:pt idx="25">
                  <c:v>46244.465277777796</c:v>
                </c:pt>
                <c:pt idx="26">
                  <c:v>46244.472222222241</c:v>
                </c:pt>
                <c:pt idx="27">
                  <c:v>46244.479166666686</c:v>
                </c:pt>
                <c:pt idx="28">
                  <c:v>46244.486111111131</c:v>
                </c:pt>
                <c:pt idx="29">
                  <c:v>46244.493055555577</c:v>
                </c:pt>
                <c:pt idx="30">
                  <c:v>46244.500000000022</c:v>
                </c:pt>
              </c:numCache>
            </c:numRef>
          </c:cat>
          <c:val>
            <c:numRef>
              <c:f>'Fallas Operadores'!$E$2:$E$32</c:f>
              <c:numCache>
                <c:formatCode>General</c:formatCode>
                <c:ptCount val="31"/>
                <c:pt idx="0">
                  <c:v>0</c:v>
                </c:pt>
                <c:pt idx="1">
                  <c:v>0</c:v>
                </c:pt>
                <c:pt idx="2">
                  <c:v>3</c:v>
                </c:pt>
                <c:pt idx="3">
                  <c:v>44</c:v>
                </c:pt>
                <c:pt idx="4">
                  <c:v>64</c:v>
                </c:pt>
                <c:pt idx="5">
                  <c:v>3</c:v>
                </c:pt>
                <c:pt idx="6">
                  <c:v>2</c:v>
                </c:pt>
                <c:pt idx="7">
                  <c:v>4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2</c:v>
                </c:pt>
                <c:pt idx="12">
                  <c:v>3</c:v>
                </c:pt>
                <c:pt idx="13">
                  <c:v>14</c:v>
                </c:pt>
                <c:pt idx="14">
                  <c:v>4</c:v>
                </c:pt>
                <c:pt idx="15">
                  <c:v>7</c:v>
                </c:pt>
                <c:pt idx="16">
                  <c:v>4</c:v>
                </c:pt>
                <c:pt idx="17">
                  <c:v>9</c:v>
                </c:pt>
                <c:pt idx="18">
                  <c:v>10</c:v>
                </c:pt>
                <c:pt idx="19">
                  <c:v>2</c:v>
                </c:pt>
                <c:pt idx="20">
                  <c:v>9</c:v>
                </c:pt>
                <c:pt idx="21">
                  <c:v>4</c:v>
                </c:pt>
                <c:pt idx="22">
                  <c:v>9</c:v>
                </c:pt>
                <c:pt idx="23">
                  <c:v>7</c:v>
                </c:pt>
                <c:pt idx="24">
                  <c:v>5</c:v>
                </c:pt>
                <c:pt idx="25">
                  <c:v>6</c:v>
                </c:pt>
                <c:pt idx="26">
                  <c:v>6</c:v>
                </c:pt>
                <c:pt idx="27">
                  <c:v>3</c:v>
                </c:pt>
                <c:pt idx="28">
                  <c:v>4</c:v>
                </c:pt>
                <c:pt idx="29">
                  <c:v>2</c:v>
                </c:pt>
                <c:pt idx="30">
                  <c:v>2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3-E70E-4EA1-B3AD-A04BB2C843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07975712"/>
        <c:axId val="1899619632"/>
      </c:lineChart>
      <c:catAx>
        <c:axId val="1907975712"/>
        <c:scaling>
          <c:orientation val="minMax"/>
        </c:scaling>
        <c:delete val="0"/>
        <c:axPos val="b"/>
        <c:numFmt formatCode="h:mm;@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899619632"/>
        <c:crosses val="autoZero"/>
        <c:auto val="0"/>
        <c:lblAlgn val="ctr"/>
        <c:lblOffset val="100"/>
        <c:noMultiLvlLbl val="0"/>
      </c:catAx>
      <c:valAx>
        <c:axId val="1899619632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907975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/>
      </a:pPr>
      <a:endParaRPr lang="es-CO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3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'Salidas Graficas'!$B$1</c:f>
              <c:strCache>
                <c:ptCount val="1"/>
                <c:pt idx="0">
                  <c:v>Sitios con fallas al 11 de septiembre 2026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7F2-4F8B-8647-D79BE27F50D0}"/>
              </c:ext>
            </c:extLst>
          </c:dPt>
          <c:dPt>
            <c:idx val="2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7F2-4F8B-8647-D79BE27F50D0}"/>
              </c:ext>
            </c:extLst>
          </c:dPt>
          <c:dPt>
            <c:idx val="3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17F2-4F8B-8647-D79BE27F50D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'Salidas Graficas'!$A$2:$A$5</c:f>
              <c:strCache>
                <c:ptCount val="4"/>
                <c:pt idx="0">
                  <c:v>CLARO</c:v>
                </c:pt>
                <c:pt idx="1">
                  <c:v>MOVISTAR</c:v>
                </c:pt>
                <c:pt idx="2">
                  <c:v>TIGO</c:v>
                </c:pt>
                <c:pt idx="3">
                  <c:v>WOM</c:v>
                </c:pt>
              </c:strCache>
            </c:strRef>
          </c:cat>
          <c:val>
            <c:numRef>
              <c:f>'Salidas Graficas'!$B$2:$B$5</c:f>
              <c:numCache>
                <c:formatCode>General</c:formatCode>
                <c:ptCount val="4"/>
                <c:pt idx="0">
                  <c:v>1</c:v>
                </c:pt>
                <c:pt idx="1">
                  <c:v>17</c:v>
                </c:pt>
                <c:pt idx="2">
                  <c:v>18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7F2-4F8B-8647-D79BE27F50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7"/>
        <c:axId val="959249663"/>
        <c:axId val="960307439"/>
      </c:barChart>
      <c:catAx>
        <c:axId val="9592496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60307439"/>
        <c:crosses val="autoZero"/>
        <c:auto val="1"/>
        <c:lblAlgn val="ctr"/>
        <c:lblOffset val="100"/>
        <c:noMultiLvlLbl val="0"/>
      </c:catAx>
      <c:valAx>
        <c:axId val="960307439"/>
        <c:scaling>
          <c:orientation val="minMax"/>
        </c:scaling>
        <c:delete val="0"/>
        <c:axPos val="l"/>
        <c:majorGridlines>
          <c:spPr>
            <a:ln w="190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lg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959249663"/>
        <c:crosses val="autoZero"/>
        <c:crossBetween val="between"/>
        <c:majorUnit val="4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800"/>
      </a:pPr>
      <a:endParaRPr lang="es-CO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9164937986647772"/>
          <c:y val="1.6003236846530676E-2"/>
          <c:w val="0.47717908011522497"/>
          <c:h val="0.8330345756977158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'Sitios Indisponibles al 11_09'!$J$21</c:f>
              <c:strCache>
                <c:ptCount val="1"/>
                <c:pt idx="0">
                  <c:v>CLARO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CDC2-4A3F-BEFD-87C454966745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DC2-4A3F-BEFD-87C454966745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DC2-4A3F-BEFD-87C454966745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DC2-4A3F-BEFD-87C45496674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'Sitios Indisponibles al 11_09'!$K$20:$N$20</c:f>
              <c:strCache>
                <c:ptCount val="4"/>
                <c:pt idx="0">
                  <c:v>Restricciones o imposibilidad de acceso al sitio.</c:v>
                </c:pt>
                <c:pt idx="1">
                  <c:v>Daño físico en infraestructura o equipos del sitio.</c:v>
                </c:pt>
                <c:pt idx="2">
                  <c:v>Afectación de transmisión, transporte o conectividad.</c:v>
                </c:pt>
                <c:pt idx="3">
                  <c:v>Ausencia o falla del suministro de energía eléctrica.</c:v>
                </c:pt>
              </c:strCache>
            </c:strRef>
          </c:cat>
          <c:val>
            <c:numRef>
              <c:f>'Sitios Indisponibles al 11_09'!$K$21:$N$21</c:f>
              <c:numCache>
                <c:formatCode>General</c:formatCode>
                <c:ptCount val="4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C2-4A3F-BEFD-87C454966745}"/>
            </c:ext>
          </c:extLst>
        </c:ser>
        <c:ser>
          <c:idx val="1"/>
          <c:order val="1"/>
          <c:tx>
            <c:strRef>
              <c:f>'Sitios Indisponibles al 11_09'!$J$22</c:f>
              <c:strCache>
                <c:ptCount val="1"/>
                <c:pt idx="0">
                  <c:v>MOVISTAR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DC2-4A3F-BEFD-87C45496674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'Sitios Indisponibles al 11_09'!$K$20:$N$20</c:f>
              <c:strCache>
                <c:ptCount val="4"/>
                <c:pt idx="0">
                  <c:v>Restricciones o imposibilidad de acceso al sitio.</c:v>
                </c:pt>
                <c:pt idx="1">
                  <c:v>Daño físico en infraestructura o equipos del sitio.</c:v>
                </c:pt>
                <c:pt idx="2">
                  <c:v>Afectación de transmisión, transporte o conectividad.</c:v>
                </c:pt>
                <c:pt idx="3">
                  <c:v>Ausencia o falla del suministro de energía eléctrica.</c:v>
                </c:pt>
              </c:strCache>
            </c:strRef>
          </c:cat>
          <c:val>
            <c:numRef>
              <c:f>'Sitios Indisponibles al 11_09'!$K$22:$N$22</c:f>
              <c:numCache>
                <c:formatCode>General</c:formatCode>
                <c:ptCount val="4"/>
                <c:pt idx="0">
                  <c:v>13</c:v>
                </c:pt>
                <c:pt idx="1">
                  <c:v>3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DC2-4A3F-BEFD-87C454966745}"/>
            </c:ext>
          </c:extLst>
        </c:ser>
        <c:ser>
          <c:idx val="2"/>
          <c:order val="2"/>
          <c:tx>
            <c:strRef>
              <c:f>'Sitios Indisponibles al 11_09'!$J$23</c:f>
              <c:strCache>
                <c:ptCount val="1"/>
                <c:pt idx="0">
                  <c:v>TIGO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285-4061-BD19-FBA6EAF44EAE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DC2-4A3F-BEFD-87C45496674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'Sitios Indisponibles al 11_09'!$K$20:$N$20</c:f>
              <c:strCache>
                <c:ptCount val="4"/>
                <c:pt idx="0">
                  <c:v>Restricciones o imposibilidad de acceso al sitio.</c:v>
                </c:pt>
                <c:pt idx="1">
                  <c:v>Daño físico en infraestructura o equipos del sitio.</c:v>
                </c:pt>
                <c:pt idx="2">
                  <c:v>Afectación de transmisión, transporte o conectividad.</c:v>
                </c:pt>
                <c:pt idx="3">
                  <c:v>Ausencia o falla del suministro de energía eléctrica.</c:v>
                </c:pt>
              </c:strCache>
            </c:strRef>
          </c:cat>
          <c:val>
            <c:numRef>
              <c:f>'Sitios Indisponibles al 11_09'!$K$23:$N$23</c:f>
              <c:numCache>
                <c:formatCode>General</c:formatCode>
                <c:ptCount val="4"/>
                <c:pt idx="0">
                  <c:v>13</c:v>
                </c:pt>
                <c:pt idx="1">
                  <c:v>6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DC2-4A3F-BEFD-87C454966745}"/>
            </c:ext>
          </c:extLst>
        </c:ser>
        <c:ser>
          <c:idx val="3"/>
          <c:order val="3"/>
          <c:tx>
            <c:strRef>
              <c:f>'Sitios Indisponibles al 11_09'!$J$24</c:f>
              <c:strCache>
                <c:ptCount val="1"/>
                <c:pt idx="0">
                  <c:v>WOM</c:v>
                </c:pt>
              </c:strCache>
            </c:strRef>
          </c:tx>
          <c:spPr>
            <a:solidFill>
              <a:srgbClr val="7A34AE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'Sitios Indisponibles al 11_09'!$K$20:$N$20</c:f>
              <c:strCache>
                <c:ptCount val="4"/>
                <c:pt idx="0">
                  <c:v>Restricciones o imposibilidad de acceso al sitio.</c:v>
                </c:pt>
                <c:pt idx="1">
                  <c:v>Daño físico en infraestructura o equipos del sitio.</c:v>
                </c:pt>
                <c:pt idx="2">
                  <c:v>Afectación de transmisión, transporte o conectividad.</c:v>
                </c:pt>
                <c:pt idx="3">
                  <c:v>Ausencia o falla del suministro de energía eléctrica.</c:v>
                </c:pt>
              </c:strCache>
            </c:strRef>
          </c:cat>
          <c:val>
            <c:numRef>
              <c:f>'Sitios Indisponibles al 11_09'!$K$24:$N$24</c:f>
              <c:numCache>
                <c:formatCode>General</c:formatCode>
                <c:ptCount val="4"/>
                <c:pt idx="0">
                  <c:v>6</c:v>
                </c:pt>
                <c:pt idx="1">
                  <c:v>5</c:v>
                </c:pt>
                <c:pt idx="2">
                  <c:v>6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DC2-4A3F-BEFD-87C4549667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1379189791"/>
        <c:axId val="1438420720"/>
      </c:barChart>
      <c:catAx>
        <c:axId val="1379189791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438420720"/>
        <c:crosses val="autoZero"/>
        <c:auto val="1"/>
        <c:lblAlgn val="ctr"/>
        <c:lblOffset val="100"/>
        <c:noMultiLvlLbl val="0"/>
      </c:catAx>
      <c:valAx>
        <c:axId val="14384207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791897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400"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5" name="Shape 28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1589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6E6A60-4A4B-0DDC-D399-0ECEDDA06B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C178CEC-994B-AF1E-3BD5-6A368A4B35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69AB032-A926-BBB5-1FFA-B2FC0C6680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25296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A6537-84BB-9FC8-2CC2-78B6963F9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243B407-F675-6995-43B7-53CF30DFD6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84B7702-1FF7-2C04-0BCF-DE7A12D0F4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09576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F5586C-EF64-A314-7CBE-0F6045D4A1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00F1ED3-3D44-9E2F-745A-63BCC04925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0C58ADD-9969-500B-A280-566D00843E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9697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8AB9C-3425-7945-498C-096F10FD9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0C317B0-35F9-7B80-A196-7C3088989B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A51B57E-097D-0CC6-C941-E20B7F512C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21912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B6D13B-541C-5008-9F6B-3E00348AC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D720673-1CA6-2C70-0B48-FECAB08163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C9486B0-46C4-923A-BDD0-B6220E1593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6864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99130-2591-B75F-5AA9-0B05EBD06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AD4DB37-3A32-BD0C-6968-61612AEA16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C2CCF69-D90F-CC2D-4931-C308A97738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90905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5558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491D4-CE2B-33BB-28AF-A5CBBB854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61E1A1B-473B-6178-A1B9-5340E15192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E7E82F8-F152-546C-E91B-DC44DE1EEA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34381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2.png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54">
            <a:extLst>
              <a:ext uri="{FF2B5EF4-FFF2-40B4-BE49-F238E27FC236}">
                <a16:creationId xmlns:a16="http://schemas.microsoft.com/office/drawing/2014/main" id="{11B685DF-651B-8EDE-2CF3-EB0B9CE5FC00}"/>
              </a:ext>
            </a:extLst>
          </p:cNvPr>
          <p:cNvSpPr/>
          <p:nvPr userDrawn="1"/>
        </p:nvSpPr>
        <p:spPr>
          <a:xfrm>
            <a:off x="-1" y="12376149"/>
            <a:ext cx="24384001" cy="1339851"/>
          </a:xfrm>
          <a:prstGeom prst="rect">
            <a:avLst/>
          </a:prstGeom>
          <a:solidFill>
            <a:srgbClr val="002060"/>
          </a:solidFill>
          <a:ln w="12700"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txBody>
          <a:bodyPr lIns="71435" tIns="71435" rIns="71435" bIns="71435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pic>
        <p:nvPicPr>
          <p:cNvPr id="5" name="Imagen" descr="Imagen">
            <a:extLst>
              <a:ext uri="{FF2B5EF4-FFF2-40B4-BE49-F238E27FC236}">
                <a16:creationId xmlns:a16="http://schemas.microsoft.com/office/drawing/2014/main" id="{88388C7E-85AF-0B53-34FD-3A8898697F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06024" y="13009877"/>
            <a:ext cx="11486900" cy="275393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Rectángulo">
            <a:extLst>
              <a:ext uri="{FF2B5EF4-FFF2-40B4-BE49-F238E27FC236}">
                <a16:creationId xmlns:a16="http://schemas.microsoft.com/office/drawing/2014/main" id="{3E52C872-353C-52A2-C404-ECACDDC5F09D}"/>
              </a:ext>
            </a:extLst>
          </p:cNvPr>
          <p:cNvSpPr/>
          <p:nvPr userDrawn="1"/>
        </p:nvSpPr>
        <p:spPr>
          <a:xfrm>
            <a:off x="13618351" y="12856274"/>
            <a:ext cx="7392195" cy="632024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endParaRPr/>
          </a:p>
        </p:txBody>
      </p:sp>
      <p:pic>
        <p:nvPicPr>
          <p:cNvPr id="9" name="Imagen" descr="Imagen">
            <a:extLst>
              <a:ext uri="{FF2B5EF4-FFF2-40B4-BE49-F238E27FC236}">
                <a16:creationId xmlns:a16="http://schemas.microsoft.com/office/drawing/2014/main" id="{261476A6-0EF6-146A-C8FC-018F13809C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17254196" y="9581496"/>
            <a:ext cx="380544" cy="713215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Imagen" descr="Imagen">
            <a:extLst>
              <a:ext uri="{FF2B5EF4-FFF2-40B4-BE49-F238E27FC236}">
                <a16:creationId xmlns:a16="http://schemas.microsoft.com/office/drawing/2014/main" id="{E19486B2-BD56-3255-B92E-A7D263CC0DE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5400000">
            <a:off x="22264344" y="1142649"/>
            <a:ext cx="2308912" cy="8418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pic" sz="half" idx="21"/>
          </p:nvPr>
        </p:nvSpPr>
        <p:spPr>
          <a:xfrm>
            <a:off x="5307210" y="892967"/>
            <a:ext cx="13751721" cy="832247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8" name="Texto del título"/>
          <p:cNvSpPr txBox="1">
            <a:spLocks noGrp="1"/>
          </p:cNvSpPr>
          <p:nvPr>
            <p:ph type="title"/>
          </p:nvPr>
        </p:nvSpPr>
        <p:spPr>
          <a:xfrm>
            <a:off x="4833937" y="9447609"/>
            <a:ext cx="14716127" cy="2000253"/>
          </a:xfrm>
          <a:prstGeom prst="rect">
            <a:avLst/>
          </a:prstGeom>
        </p:spPr>
        <p:txBody>
          <a:bodyPr lIns="71435" tIns="71435" rIns="71435" bIns="71435" anchor="b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9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833937" y="11519296"/>
            <a:ext cx="14716127" cy="1589488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3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01625"/>
            <a:ext cx="494511" cy="511172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o del título"/>
          <p:cNvSpPr txBox="1">
            <a:spLocks noGrp="1"/>
          </p:cNvSpPr>
          <p:nvPr>
            <p:ph type="title"/>
          </p:nvPr>
        </p:nvSpPr>
        <p:spPr>
          <a:xfrm>
            <a:off x="4833937" y="4536280"/>
            <a:ext cx="14716127" cy="4643440"/>
          </a:xfrm>
          <a:prstGeom prst="rect">
            <a:avLst/>
          </a:prstGeom>
        </p:spPr>
        <p:txBody>
          <a:bodyPr lIns="71435" tIns="71435" rIns="71435" bIns="71435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38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/>
          </p:cNvSpPr>
          <p:nvPr>
            <p:ph type="pic" sz="half" idx="21"/>
          </p:nvPr>
        </p:nvSpPr>
        <p:spPr>
          <a:xfrm>
            <a:off x="12495609" y="892967"/>
            <a:ext cx="7500940" cy="115728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6" name="Texto del título"/>
          <p:cNvSpPr txBox="1">
            <a:spLocks noGrp="1"/>
          </p:cNvSpPr>
          <p:nvPr>
            <p:ph type="title"/>
          </p:nvPr>
        </p:nvSpPr>
        <p:spPr>
          <a:xfrm>
            <a:off x="4387453" y="892967"/>
            <a:ext cx="7500940" cy="5607847"/>
          </a:xfrm>
          <a:prstGeom prst="rect">
            <a:avLst/>
          </a:prstGeom>
        </p:spPr>
        <p:txBody>
          <a:bodyPr lIns="71435" tIns="71435" rIns="71435" bIns="71435" anchor="b"/>
          <a:lstStyle>
            <a:lvl1pPr algn="ctr" defTabSz="821529">
              <a:lnSpc>
                <a:spcPct val="100000"/>
              </a:lnSpc>
              <a:defRPr sz="84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47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387453" y="6697264"/>
            <a:ext cx="7500940" cy="5768581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8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o del título"/>
          <p:cNvSpPr txBox="1">
            <a:spLocks noGrp="1"/>
          </p:cNvSpPr>
          <p:nvPr>
            <p:ph type="title"/>
          </p:nvPr>
        </p:nvSpPr>
        <p:spPr>
          <a:xfrm>
            <a:off x="4387453" y="625077"/>
            <a:ext cx="15609094" cy="3036095"/>
          </a:xfrm>
          <a:prstGeom prst="rect">
            <a:avLst/>
          </a:prstGeom>
        </p:spPr>
        <p:txBody>
          <a:bodyPr lIns="71435" tIns="71435" rIns="71435" bIns="71435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56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o del título"/>
          <p:cNvSpPr txBox="1">
            <a:spLocks noGrp="1"/>
          </p:cNvSpPr>
          <p:nvPr>
            <p:ph type="title"/>
          </p:nvPr>
        </p:nvSpPr>
        <p:spPr>
          <a:xfrm>
            <a:off x="4387453" y="625077"/>
            <a:ext cx="15609094" cy="3036095"/>
          </a:xfrm>
          <a:prstGeom prst="rect">
            <a:avLst/>
          </a:prstGeom>
        </p:spPr>
        <p:txBody>
          <a:bodyPr lIns="71435" tIns="71435" rIns="71435" bIns="71435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64" name="Nivel de texto 1…"/>
          <p:cNvSpPr txBox="1">
            <a:spLocks noGrp="1"/>
          </p:cNvSpPr>
          <p:nvPr>
            <p:ph type="body" idx="1"/>
          </p:nvPr>
        </p:nvSpPr>
        <p:spPr>
          <a:xfrm>
            <a:off x="4387453" y="3661171"/>
            <a:ext cx="15609094" cy="8840394"/>
          </a:xfrm>
          <a:prstGeom prst="rect">
            <a:avLst/>
          </a:prstGeom>
        </p:spPr>
        <p:txBody>
          <a:bodyPr lIns="71435" tIns="71435" rIns="71435" bIns="71435" anchor="ctr"/>
          <a:lstStyle>
            <a:lvl1pPr marL="617361" indent="-617361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1061859" indent="-617361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5063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9508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23953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pic" sz="quarter" idx="21"/>
          </p:nvPr>
        </p:nvSpPr>
        <p:spPr>
          <a:xfrm>
            <a:off x="12495609" y="3661171"/>
            <a:ext cx="7500940" cy="884039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73" name="Texto del título"/>
          <p:cNvSpPr txBox="1">
            <a:spLocks noGrp="1"/>
          </p:cNvSpPr>
          <p:nvPr>
            <p:ph type="title"/>
          </p:nvPr>
        </p:nvSpPr>
        <p:spPr>
          <a:xfrm>
            <a:off x="4387453" y="625077"/>
            <a:ext cx="15609094" cy="3036095"/>
          </a:xfrm>
          <a:prstGeom prst="rect">
            <a:avLst/>
          </a:prstGeom>
        </p:spPr>
        <p:txBody>
          <a:bodyPr lIns="71435" tIns="71435" rIns="71435" bIns="71435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74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387453" y="3661171"/>
            <a:ext cx="7500940" cy="8840394"/>
          </a:xfrm>
          <a:prstGeom prst="rect">
            <a:avLst/>
          </a:prstGeom>
        </p:spPr>
        <p:txBody>
          <a:bodyPr lIns="71435" tIns="71435" rIns="71435" bIns="71435" anchor="ctr"/>
          <a:lstStyle>
            <a:lvl1pPr marL="465363" indent="-465363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808263" indent="-465363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151164" indent="-465363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494064" indent="-465364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836964" indent="-465364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Nivel de texto 1…"/>
          <p:cNvSpPr txBox="1">
            <a:spLocks noGrp="1"/>
          </p:cNvSpPr>
          <p:nvPr>
            <p:ph type="body" idx="1"/>
          </p:nvPr>
        </p:nvSpPr>
        <p:spPr>
          <a:xfrm>
            <a:off x="4387453" y="1785935"/>
            <a:ext cx="15609094" cy="10144129"/>
          </a:xfrm>
          <a:prstGeom prst="rect">
            <a:avLst/>
          </a:prstGeom>
        </p:spPr>
        <p:txBody>
          <a:bodyPr lIns="71435" tIns="71435" rIns="71435" bIns="71435" anchor="ctr"/>
          <a:lstStyle>
            <a:lvl1pPr marL="617361" indent="-617361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1061859" indent="-617361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5063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9508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23953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83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/>
          </p:cNvSpPr>
          <p:nvPr>
            <p:ph type="pic" sz="quarter" idx="21"/>
          </p:nvPr>
        </p:nvSpPr>
        <p:spPr>
          <a:xfrm>
            <a:off x="12495609" y="7161609"/>
            <a:ext cx="7500940" cy="530423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1" name="Shape 91"/>
          <p:cNvSpPr>
            <a:spLocks noGrp="1"/>
          </p:cNvSpPr>
          <p:nvPr>
            <p:ph type="pic" sz="quarter" idx="22"/>
          </p:nvPr>
        </p:nvSpPr>
        <p:spPr>
          <a:xfrm>
            <a:off x="12504353" y="1250154"/>
            <a:ext cx="7500940" cy="530423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pic" sz="half" idx="23"/>
          </p:nvPr>
        </p:nvSpPr>
        <p:spPr>
          <a:xfrm>
            <a:off x="4387453" y="1250154"/>
            <a:ext cx="7500940" cy="112156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3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833937" y="8947546"/>
            <a:ext cx="14716127" cy="660800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1279902" indent="-365686" algn="ctr" defTabSz="821529">
              <a:lnSpc>
                <a:spcPct val="100000"/>
              </a:lnSpc>
              <a:spcBef>
                <a:spcPts val="0"/>
              </a:spcBef>
              <a:buFontTx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2234751" indent="-406318" algn="ctr" defTabSz="821529">
              <a:lnSpc>
                <a:spcPct val="100000"/>
              </a:lnSpc>
              <a:spcBef>
                <a:spcPts val="0"/>
              </a:spcBef>
              <a:buFontTx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3199759" indent="-457107" algn="ctr" defTabSz="821529">
              <a:lnSpc>
                <a:spcPct val="100000"/>
              </a:lnSpc>
              <a:spcBef>
                <a:spcPts val="0"/>
              </a:spcBef>
              <a:buFontTx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4113976" indent="-457108" algn="ctr" defTabSz="821529">
              <a:lnSpc>
                <a:spcPct val="100000"/>
              </a:lnSpc>
              <a:spcBef>
                <a:spcPts val="0"/>
              </a:spcBef>
              <a:buFontTx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1" name="Shape 101"/>
          <p:cNvSpPr>
            <a:spLocks noGrp="1"/>
          </p:cNvSpPr>
          <p:nvPr>
            <p:ph type="body" sz="quarter" idx="21"/>
          </p:nvPr>
        </p:nvSpPr>
        <p:spPr>
          <a:xfrm>
            <a:off x="4833937" y="6000353"/>
            <a:ext cx="14716129" cy="965203"/>
          </a:xfrm>
          <a:prstGeom prst="rect">
            <a:avLst/>
          </a:prstGeom>
        </p:spPr>
        <p:txBody>
          <a:bodyPr lIns="71435" tIns="71435" rIns="71435" bIns="71435" anchor="ctr"/>
          <a:lstStyle/>
          <a:p>
            <a:endParaRPr/>
          </a:p>
        </p:txBody>
      </p:sp>
      <p:sp>
        <p:nvSpPr>
          <p:cNvPr id="102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pic" idx="21"/>
          </p:nvPr>
        </p:nvSpPr>
        <p:spPr>
          <a:xfrm>
            <a:off x="3048000" y="0"/>
            <a:ext cx="18288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1788586" y="12779547"/>
            <a:ext cx="704089" cy="728943"/>
          </a:xfrm>
          <a:prstGeom prst="rect">
            <a:avLst/>
          </a:prstGeom>
        </p:spPr>
        <p:txBody>
          <a:bodyPr lIns="91421" tIns="91421" rIns="91421" bIns="91421" anchor="t"/>
          <a:lstStyle>
            <a:lvl1pPr algn="l" defTabSz="1828431">
              <a:defRPr sz="3600">
                <a:solidFill>
                  <a:srgbClr val="737572"/>
                </a:solidFill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Header Dark">
    <p:bg>
      <p:bgPr>
        <a:solidFill>
          <a:srgbClr val="5358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/>
          <p:nvPr/>
        </p:nvSpPr>
        <p:spPr>
          <a:xfrm>
            <a:off x="22168865" y="633939"/>
            <a:ext cx="1029114" cy="11883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rgbClr val="FFC600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r" defTabSz="457200">
              <a:lnSpc>
                <a:spcPct val="120000"/>
              </a:lnSpc>
              <a:defRPr sz="2200">
                <a:solidFill>
                  <a:srgbClr val="FFD300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pPr>
            <a:endParaRPr/>
          </a:p>
        </p:txBody>
      </p:sp>
      <p:sp>
        <p:nvSpPr>
          <p:cNvPr id="13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171823" y="599448"/>
            <a:ext cx="7073394" cy="1257301"/>
          </a:xfrm>
          <a:prstGeom prst="rect">
            <a:avLst/>
          </a:prstGeom>
        </p:spPr>
        <p:txBody>
          <a:bodyPr lIns="50800" tIns="50800" rIns="50800" bIns="50800" anchor="ctr"/>
          <a:lstStyle>
            <a:lvl1pPr marL="0" indent="0" defTabSz="825500">
              <a:spcBef>
                <a:spcPts val="0"/>
              </a:spcBef>
              <a:buSzTx/>
              <a:buFontTx/>
              <a:buNone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1pPr>
            <a:lvl2pPr marL="1782721" indent="-868505" defTabSz="825500">
              <a:spcBef>
                <a:spcPts val="0"/>
              </a:spcBef>
              <a:buFontTx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2pPr>
            <a:lvl3pPr marL="2793439" indent="-965006" defTabSz="825500">
              <a:spcBef>
                <a:spcPts val="0"/>
              </a:spcBef>
              <a:buFontTx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3pPr>
            <a:lvl4pPr marL="3828284" indent="-1085632" defTabSz="825500">
              <a:spcBef>
                <a:spcPts val="0"/>
              </a:spcBef>
              <a:buFontTx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4pPr>
            <a:lvl5pPr marL="4742500" indent="-1085631" defTabSz="825500">
              <a:spcBef>
                <a:spcPts val="0"/>
              </a:spcBef>
              <a:buFontTx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3" name="Shape 133"/>
          <p:cNvSpPr txBox="1"/>
          <p:nvPr/>
        </p:nvSpPr>
        <p:spPr>
          <a:xfrm>
            <a:off x="1171823" y="1672597"/>
            <a:ext cx="3248410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ct val="120000"/>
              </a:lnSpc>
              <a:defRPr sz="2200">
                <a:solidFill>
                  <a:srgbClr val="FFFFFF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1pPr>
          </a:lstStyle>
          <a:p>
            <a:r>
              <a:t>Subtitle here Placeholder</a:t>
            </a:r>
          </a:p>
        </p:txBody>
      </p:sp>
      <p:sp>
        <p:nvSpPr>
          <p:cNvPr id="13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2451402" y="1001930"/>
            <a:ext cx="464047" cy="457201"/>
          </a:xfrm>
          <a:prstGeom prst="rect">
            <a:avLst/>
          </a:prstGeom>
        </p:spPr>
        <p:txBody>
          <a:bodyPr lIns="50800" tIns="50800" rIns="50800" bIns="50800" anchor="t">
            <a:normAutofit/>
          </a:bodyPr>
          <a:lstStyle>
            <a:lvl1pPr algn="ctr" defTabSz="825500">
              <a:defRPr sz="2400">
                <a:solidFill>
                  <a:srgbClr val="53585F"/>
                </a:solidFill>
                <a:latin typeface="Roboto Bold"/>
                <a:ea typeface="Roboto Bold"/>
                <a:cs typeface="Roboto Bold"/>
                <a:sym typeface="Roboto Bold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ortada_T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image2.jpeg" descr="image2.jpeg"/>
          <p:cNvPicPr>
            <a:picLocks noChangeAspect="1"/>
          </p:cNvPicPr>
          <p:nvPr/>
        </p:nvPicPr>
        <p:blipFill>
          <a:blip r:embed="rId2"/>
          <a:srcRect r="9090"/>
          <a:stretch>
            <a:fillRect/>
          </a:stretch>
        </p:blipFill>
        <p:spPr>
          <a:xfrm>
            <a:off x="1219198" y="-3"/>
            <a:ext cx="21945605" cy="1370439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4" name="Group 144"/>
          <p:cNvGrpSpPr/>
          <p:nvPr/>
        </p:nvGrpSpPr>
        <p:grpSpPr>
          <a:xfrm>
            <a:off x="21297812" y="10236112"/>
            <a:ext cx="2689955" cy="2682251"/>
            <a:chOff x="0" y="-1"/>
            <a:chExt cx="2689954" cy="2682250"/>
          </a:xfrm>
        </p:grpSpPr>
        <p:sp>
          <p:nvSpPr>
            <p:cNvPr id="142" name="Shape 142"/>
            <p:cNvSpPr/>
            <p:nvPr/>
          </p:nvSpPr>
          <p:spPr>
            <a:xfrm>
              <a:off x="-1" y="-2"/>
              <a:ext cx="2689955" cy="2682252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143" name="image3.png" descr="image3.png"/>
            <p:cNvPicPr>
              <a:picLocks noChangeAspect="1"/>
            </p:cNvPicPr>
            <p:nvPr/>
          </p:nvPicPr>
          <p:blipFill>
            <a:blip r:embed="rId3"/>
            <a:srcRect r="69539"/>
            <a:stretch>
              <a:fillRect/>
            </a:stretch>
          </p:blipFill>
          <p:spPr>
            <a:xfrm>
              <a:off x="135886" y="402601"/>
              <a:ext cx="1179777" cy="18770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47" name="Group 147"/>
          <p:cNvGrpSpPr/>
          <p:nvPr/>
        </p:nvGrpSpPr>
        <p:grpSpPr>
          <a:xfrm>
            <a:off x="3872615" y="3773042"/>
            <a:ext cx="19465883" cy="5938482"/>
            <a:chOff x="-1" y="0"/>
            <a:chExt cx="19465881" cy="5938481"/>
          </a:xfrm>
        </p:grpSpPr>
        <p:sp>
          <p:nvSpPr>
            <p:cNvPr id="145" name="Shape 145"/>
            <p:cNvSpPr/>
            <p:nvPr/>
          </p:nvSpPr>
          <p:spPr>
            <a:xfrm>
              <a:off x="1153073" y="-1"/>
              <a:ext cx="18312808" cy="3150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090" y="0"/>
                  </a:lnTo>
                  <a:lnTo>
                    <a:pt x="21600" y="0"/>
                  </a:lnTo>
                  <a:lnTo>
                    <a:pt x="19510" y="21600"/>
                  </a:lnTo>
                  <a:close/>
                </a:path>
              </a:pathLst>
            </a:custGeom>
            <a:solidFill>
              <a:srgbClr val="5B9BD5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46" name="Shape 146"/>
            <p:cNvSpPr/>
            <p:nvPr/>
          </p:nvSpPr>
          <p:spPr>
            <a:xfrm>
              <a:off x="-2" y="3984612"/>
              <a:ext cx="17221724" cy="1953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78" y="0"/>
                  </a:lnTo>
                  <a:lnTo>
                    <a:pt x="21600" y="0"/>
                  </a:lnTo>
                  <a:lnTo>
                    <a:pt x="20222" y="21600"/>
                  </a:lnTo>
                  <a:close/>
                </a:path>
              </a:pathLst>
            </a:custGeom>
            <a:solidFill>
              <a:srgbClr val="9DC3E6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sp>
        <p:nvSpPr>
          <p:cNvPr id="148" name="Texto del título"/>
          <p:cNvSpPr txBox="1">
            <a:spLocks noGrp="1"/>
          </p:cNvSpPr>
          <p:nvPr>
            <p:ph type="title"/>
          </p:nvPr>
        </p:nvSpPr>
        <p:spPr>
          <a:xfrm>
            <a:off x="6715307" y="3764786"/>
            <a:ext cx="15927481" cy="3150721"/>
          </a:xfrm>
          <a:prstGeom prst="rect">
            <a:avLst/>
          </a:prstGeom>
        </p:spPr>
        <p:txBody>
          <a:bodyPr anchor="t"/>
          <a:lstStyle>
            <a:lvl1pPr>
              <a:defRPr sz="6600">
                <a:solidFill>
                  <a:srgbClr val="FFFFFF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49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903098" y="7749398"/>
            <a:ext cx="14973505" cy="1832895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2pPr>
            <a:lvl3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3pPr>
            <a:lvl4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4pPr>
            <a:lvl5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5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ortada_Pos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image4.jpeg" descr="image4.jpeg"/>
          <p:cNvPicPr>
            <a:picLocks noChangeAspect="1"/>
          </p:cNvPicPr>
          <p:nvPr/>
        </p:nvPicPr>
        <p:blipFill>
          <a:blip r:embed="rId2"/>
          <a:srcRect r="8130"/>
          <a:stretch>
            <a:fillRect/>
          </a:stretch>
        </p:blipFill>
        <p:spPr>
          <a:xfrm>
            <a:off x="1219199" y="95416"/>
            <a:ext cx="21945602" cy="1356106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0" name="Group 160"/>
          <p:cNvGrpSpPr/>
          <p:nvPr/>
        </p:nvGrpSpPr>
        <p:grpSpPr>
          <a:xfrm>
            <a:off x="20968966" y="10151429"/>
            <a:ext cx="2564837" cy="2682253"/>
            <a:chOff x="0" y="0"/>
            <a:chExt cx="2564835" cy="2682251"/>
          </a:xfrm>
        </p:grpSpPr>
        <p:sp>
          <p:nvSpPr>
            <p:cNvPr id="158" name="Shape 158"/>
            <p:cNvSpPr/>
            <p:nvPr/>
          </p:nvSpPr>
          <p:spPr>
            <a:xfrm>
              <a:off x="0" y="-1"/>
              <a:ext cx="2564836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159" name="image3.png" descr="image3.png"/>
            <p:cNvPicPr>
              <a:picLocks noChangeAspect="1"/>
            </p:cNvPicPr>
            <p:nvPr/>
          </p:nvPicPr>
          <p:blipFill>
            <a:blip r:embed="rId3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63" name="Group 163"/>
          <p:cNvGrpSpPr/>
          <p:nvPr/>
        </p:nvGrpSpPr>
        <p:grpSpPr>
          <a:xfrm>
            <a:off x="66122" y="6895196"/>
            <a:ext cx="19465884" cy="5938483"/>
            <a:chOff x="-1" y="0"/>
            <a:chExt cx="19465882" cy="5938481"/>
          </a:xfrm>
        </p:grpSpPr>
        <p:sp>
          <p:nvSpPr>
            <p:cNvPr id="161" name="Shape 161"/>
            <p:cNvSpPr/>
            <p:nvPr/>
          </p:nvSpPr>
          <p:spPr>
            <a:xfrm>
              <a:off x="1153073" y="-1"/>
              <a:ext cx="18312809" cy="3150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090" y="0"/>
                  </a:lnTo>
                  <a:lnTo>
                    <a:pt x="21600" y="0"/>
                  </a:lnTo>
                  <a:lnTo>
                    <a:pt x="19510" y="21600"/>
                  </a:lnTo>
                  <a:close/>
                </a:path>
              </a:pathLst>
            </a:custGeom>
            <a:solidFill>
              <a:srgbClr val="5B9BD5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62" name="Shape 162"/>
            <p:cNvSpPr/>
            <p:nvPr/>
          </p:nvSpPr>
          <p:spPr>
            <a:xfrm>
              <a:off x="-1" y="3984612"/>
              <a:ext cx="17221725" cy="1953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78" y="0"/>
                  </a:lnTo>
                  <a:lnTo>
                    <a:pt x="21600" y="0"/>
                  </a:lnTo>
                  <a:lnTo>
                    <a:pt x="20222" y="21600"/>
                  </a:lnTo>
                  <a:close/>
                </a:path>
              </a:pathLst>
            </a:custGeom>
            <a:solidFill>
              <a:srgbClr val="9DC3E6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sp>
        <p:nvSpPr>
          <p:cNvPr id="164" name="Texto del título"/>
          <p:cNvSpPr txBox="1">
            <a:spLocks noGrp="1"/>
          </p:cNvSpPr>
          <p:nvPr>
            <p:ph type="title"/>
          </p:nvPr>
        </p:nvSpPr>
        <p:spPr>
          <a:xfrm>
            <a:off x="2589002" y="6895196"/>
            <a:ext cx="16459202" cy="3150721"/>
          </a:xfrm>
          <a:prstGeom prst="rect">
            <a:avLst/>
          </a:prstGeom>
        </p:spPr>
        <p:txBody>
          <a:bodyPr anchor="t"/>
          <a:lstStyle>
            <a:lvl1pPr>
              <a:defRPr sz="6600">
                <a:solidFill>
                  <a:srgbClr val="FFFFFF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65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219199" y="10879808"/>
            <a:ext cx="14973505" cy="183289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2pPr>
            <a:lvl3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3pPr>
            <a:lvl4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4pPr>
            <a:lvl5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6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ortada_ante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image5.jpeg" descr="image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9" y="-3"/>
            <a:ext cx="21945602" cy="1371600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76" name="Group 176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174" name="Shape 174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175" name="image3.png" descr="image3.png"/>
            <p:cNvPicPr>
              <a:picLocks noChangeAspect="1"/>
            </p:cNvPicPr>
            <p:nvPr/>
          </p:nvPicPr>
          <p:blipFill>
            <a:blip r:embed="rId3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79" name="Group 179"/>
          <p:cNvGrpSpPr/>
          <p:nvPr/>
        </p:nvGrpSpPr>
        <p:grpSpPr>
          <a:xfrm>
            <a:off x="66122" y="6895196"/>
            <a:ext cx="19465884" cy="5938483"/>
            <a:chOff x="-1" y="0"/>
            <a:chExt cx="19465882" cy="5938481"/>
          </a:xfrm>
        </p:grpSpPr>
        <p:sp>
          <p:nvSpPr>
            <p:cNvPr id="177" name="Shape 177"/>
            <p:cNvSpPr/>
            <p:nvPr/>
          </p:nvSpPr>
          <p:spPr>
            <a:xfrm>
              <a:off x="1153073" y="-1"/>
              <a:ext cx="18312809" cy="3150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090" y="0"/>
                  </a:lnTo>
                  <a:lnTo>
                    <a:pt x="21600" y="0"/>
                  </a:lnTo>
                  <a:lnTo>
                    <a:pt x="19510" y="21600"/>
                  </a:lnTo>
                  <a:close/>
                </a:path>
              </a:pathLst>
            </a:custGeom>
            <a:solidFill>
              <a:srgbClr val="5B9BD5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78" name="Shape 178"/>
            <p:cNvSpPr/>
            <p:nvPr/>
          </p:nvSpPr>
          <p:spPr>
            <a:xfrm>
              <a:off x="-1" y="3984612"/>
              <a:ext cx="17221725" cy="1953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78" y="0"/>
                  </a:lnTo>
                  <a:lnTo>
                    <a:pt x="21600" y="0"/>
                  </a:lnTo>
                  <a:lnTo>
                    <a:pt x="20222" y="21600"/>
                  </a:lnTo>
                  <a:close/>
                </a:path>
              </a:pathLst>
            </a:custGeom>
            <a:solidFill>
              <a:srgbClr val="9DC3E6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pic>
        <p:nvPicPr>
          <p:cNvPr id="180" name="image6.png" descr="image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62461" y="285523"/>
            <a:ext cx="2256385" cy="1444089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Texto del título"/>
          <p:cNvSpPr txBox="1">
            <a:spLocks noGrp="1"/>
          </p:cNvSpPr>
          <p:nvPr>
            <p:ph type="title"/>
          </p:nvPr>
        </p:nvSpPr>
        <p:spPr>
          <a:xfrm>
            <a:off x="2589002" y="6895196"/>
            <a:ext cx="16459202" cy="3150721"/>
          </a:xfrm>
          <a:prstGeom prst="rect">
            <a:avLst/>
          </a:prstGeom>
        </p:spPr>
        <p:txBody>
          <a:bodyPr anchor="t"/>
          <a:lstStyle>
            <a:lvl1pPr>
              <a:defRPr sz="6600">
                <a:solidFill>
                  <a:srgbClr val="FFFFFF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8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219199" y="10879808"/>
            <a:ext cx="14973505" cy="183289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2pPr>
            <a:lvl3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3pPr>
            <a:lvl4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4pPr>
            <a:lvl5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8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rase_contund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Texto del título"/>
          <p:cNvSpPr txBox="1">
            <a:spLocks noGrp="1"/>
          </p:cNvSpPr>
          <p:nvPr>
            <p:ph type="title"/>
          </p:nvPr>
        </p:nvSpPr>
        <p:spPr>
          <a:xfrm>
            <a:off x="1219199" y="1015207"/>
            <a:ext cx="18928082" cy="5705480"/>
          </a:xfrm>
          <a:prstGeom prst="rect">
            <a:avLst/>
          </a:prstGeom>
        </p:spPr>
        <p:txBody>
          <a:bodyPr anchor="b"/>
          <a:lstStyle>
            <a:lvl1pPr>
              <a:defRPr sz="6600">
                <a:solidFill>
                  <a:srgbClr val="D9D9D9"/>
                </a:solidFill>
                <a:latin typeface="Lato Heavy"/>
                <a:ea typeface="Lato Heavy"/>
                <a:cs typeface="Lato Heavy"/>
                <a:sym typeface="Lato Heavy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91" name="Shape 191"/>
          <p:cNvSpPr/>
          <p:nvPr/>
        </p:nvSpPr>
        <p:spPr>
          <a:xfrm>
            <a:off x="1219199" y="6858000"/>
            <a:ext cx="21945602" cy="6857997"/>
          </a:xfrm>
          <a:prstGeom prst="rect">
            <a:avLst/>
          </a:prstGeom>
          <a:solidFill>
            <a:srgbClr val="2E75B6"/>
          </a:solidFill>
          <a:ln w="25400">
            <a:solidFill>
              <a:srgbClr val="42719B"/>
            </a:solidFill>
            <a:miter/>
          </a:ln>
        </p:spPr>
        <p:txBody>
          <a:bodyPr lIns="71435" tIns="71435" rIns="71435" bIns="71435" anchor="ctr"/>
          <a:lstStyle/>
          <a:p>
            <a:pPr defTabSz="1097280">
              <a:defRPr sz="4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194" name="Group 194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192" name="Shape 192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193" name="image3.png" descr="image3.png"/>
            <p:cNvPicPr>
              <a:picLocks noChangeAspect="1"/>
            </p:cNvPicPr>
            <p:nvPr/>
          </p:nvPicPr>
          <p:blipFill>
            <a:blip r:embed="rId2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95" name="image7.png" descr="image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2947" y="11687950"/>
            <a:ext cx="2655743" cy="1732006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1219199" y="8285164"/>
            <a:ext cx="17393751" cy="491267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97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_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/>
          <p:nvPr/>
        </p:nvSpPr>
        <p:spPr>
          <a:xfrm flipH="1">
            <a:off x="1219199" y="-2"/>
            <a:ext cx="21945602" cy="13716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802" y="0"/>
                </a:lnTo>
                <a:lnTo>
                  <a:pt x="21600" y="0"/>
                </a:lnTo>
                <a:lnTo>
                  <a:pt x="18798" y="21600"/>
                </a:lnTo>
                <a:close/>
              </a:path>
            </a:pathLst>
          </a:custGeom>
          <a:solidFill>
            <a:srgbClr val="5B9BD5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defTabSz="1097280">
              <a:defRPr sz="4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207" name="Group 207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205" name="Shape 205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206" name="image3.png" descr="image3.png"/>
            <p:cNvPicPr>
              <a:picLocks noChangeAspect="1"/>
            </p:cNvPicPr>
            <p:nvPr/>
          </p:nvPicPr>
          <p:blipFill>
            <a:blip r:embed="rId2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08" name="image6.png" descr="image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2461" y="285523"/>
            <a:ext cx="2256385" cy="1444089"/>
          </a:xfrm>
          <a:prstGeom prst="rect">
            <a:avLst/>
          </a:prstGeom>
          <a:ln w="12700">
            <a:miter lim="400000"/>
          </a:ln>
        </p:spPr>
      </p:pic>
      <p:sp>
        <p:nvSpPr>
          <p:cNvPr id="209" name="Texto del título"/>
          <p:cNvSpPr txBox="1">
            <a:spLocks noGrp="1"/>
          </p:cNvSpPr>
          <p:nvPr>
            <p:ph type="title"/>
          </p:nvPr>
        </p:nvSpPr>
        <p:spPr>
          <a:xfrm>
            <a:off x="2727959" y="1073402"/>
            <a:ext cx="18928082" cy="5705480"/>
          </a:xfrm>
          <a:prstGeom prst="rect">
            <a:avLst/>
          </a:prstGeom>
        </p:spPr>
        <p:txBody>
          <a:bodyPr anchor="b"/>
          <a:lstStyle>
            <a:lvl1pPr>
              <a:defRPr sz="11400" b="0">
                <a:solidFill>
                  <a:srgbClr val="FFFFFF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10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3495125" y="8230985"/>
            <a:ext cx="17393753" cy="4912679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1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anch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Nivel de texto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19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22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ier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" name="Group 229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227" name="Shape 227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228" name="image3.png" descr="image3.png"/>
            <p:cNvPicPr>
              <a:picLocks noChangeAspect="1"/>
            </p:cNvPicPr>
            <p:nvPr/>
          </p:nvPicPr>
          <p:blipFill>
            <a:blip r:embed="rId2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30" name="image6.png" descr="image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1987" y="389608"/>
            <a:ext cx="9454438" cy="6050846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Shape 231"/>
          <p:cNvSpPr txBox="1"/>
          <p:nvPr/>
        </p:nvSpPr>
        <p:spPr>
          <a:xfrm>
            <a:off x="3340225" y="8853575"/>
            <a:ext cx="17703548" cy="20736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109726" tIns="109726" rIns="109726" bIns="109726">
            <a:spAutoFit/>
          </a:bodyPr>
          <a:lstStyle/>
          <a:p>
            <a:pPr defTabSz="1097280">
              <a:defRPr sz="6600" spc="707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pPr>
            <a:r>
              <a:t>www.crcom.gov.co</a:t>
            </a:r>
          </a:p>
          <a:p>
            <a:pPr defTabSz="1097280">
              <a:defRPr sz="5600" spc="1400">
                <a:solidFill>
                  <a:srgbClr val="33CCCC"/>
                </a:solidFill>
                <a:latin typeface="Lato Black"/>
                <a:ea typeface="Lato Black"/>
                <a:cs typeface="Lato Black"/>
                <a:sym typeface="Lato Black"/>
              </a:defRPr>
            </a:pPr>
            <a:r>
              <a:t>wwwdo.gov.co</a:t>
            </a:r>
          </a:p>
        </p:txBody>
      </p:sp>
      <p:pic>
        <p:nvPicPr>
          <p:cNvPr id="232" name="image8.png" descr="image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0065" y="12400126"/>
            <a:ext cx="14298286" cy="1092355"/>
          </a:xfrm>
          <a:prstGeom prst="rect">
            <a:avLst/>
          </a:prstGeom>
          <a:ln w="12700">
            <a:miter lim="400000"/>
          </a:ln>
        </p:spPr>
      </p:pic>
      <p:sp>
        <p:nvSpPr>
          <p:cNvPr id="23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Texto del título"/>
          <p:cNvSpPr txBox="1">
            <a:spLocks noGrp="1"/>
          </p:cNvSpPr>
          <p:nvPr>
            <p:ph type="title"/>
          </p:nvPr>
        </p:nvSpPr>
        <p:spPr>
          <a:xfrm>
            <a:off x="3048000" y="2244725"/>
            <a:ext cx="18288000" cy="4775202"/>
          </a:xfrm>
          <a:prstGeom prst="rect">
            <a:avLst/>
          </a:prstGeom>
        </p:spPr>
        <p:txBody>
          <a:bodyPr lIns="91437" tIns="91437" rIns="91437" bIns="91437" anchor="b"/>
          <a:lstStyle>
            <a:lvl1pPr algn="ctr" defTabSz="1828800">
              <a:defRPr sz="12000" b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41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</p:spPr>
        <p:txBody>
          <a:bodyPr lIns="91437" tIns="91437" rIns="91437" bIns="91437"/>
          <a:lstStyle>
            <a:lvl1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1pPr>
            <a:lvl2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2pPr>
            <a:lvl3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3pPr>
            <a:lvl4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4pPr>
            <a:lvl5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42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2203056" y="12835871"/>
            <a:ext cx="504545" cy="483907"/>
          </a:xfrm>
          <a:prstGeom prst="rect">
            <a:avLst/>
          </a:prstGeom>
        </p:spPr>
        <p:txBody>
          <a:bodyPr lIns="91437" tIns="91437" rIns="91437" bIns="91437"/>
          <a:lstStyle>
            <a:lvl1pPr defTabSz="1828800">
              <a:defRPr sz="2400"/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Texto del título"/>
          <p:cNvSpPr txBox="1">
            <a:spLocks noGrp="1"/>
          </p:cNvSpPr>
          <p:nvPr>
            <p:ph type="title"/>
          </p:nvPr>
        </p:nvSpPr>
        <p:spPr>
          <a:xfrm>
            <a:off x="4833937" y="2303858"/>
            <a:ext cx="14716127" cy="4643439"/>
          </a:xfrm>
          <a:prstGeom prst="rect">
            <a:avLst/>
          </a:prstGeom>
        </p:spPr>
        <p:txBody>
          <a:bodyPr lIns="71435" tIns="71435" rIns="71435" bIns="71435" anchor="b"/>
          <a:lstStyle>
            <a:lvl1pPr algn="ctr" defTabSz="821530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5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833937" y="7072311"/>
            <a:ext cx="14716127" cy="1589486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51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30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 del título"/>
          <p:cNvSpPr txBox="1">
            <a:spLocks noGrp="1"/>
          </p:cNvSpPr>
          <p:nvPr>
            <p:ph type="title"/>
          </p:nvPr>
        </p:nvSpPr>
        <p:spPr>
          <a:xfrm>
            <a:off x="4833937" y="2303858"/>
            <a:ext cx="14716127" cy="4643440"/>
          </a:xfrm>
          <a:prstGeom prst="rect">
            <a:avLst/>
          </a:prstGeom>
        </p:spPr>
        <p:txBody>
          <a:bodyPr lIns="71435" tIns="71435" rIns="71435" bIns="71435" anchor="b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9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833937" y="7072310"/>
            <a:ext cx="14716127" cy="1589487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55351160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pic" sz="half" idx="21"/>
          </p:nvPr>
        </p:nvSpPr>
        <p:spPr>
          <a:xfrm>
            <a:off x="5307210" y="892967"/>
            <a:ext cx="13751721" cy="832247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8" name="Texto del título"/>
          <p:cNvSpPr txBox="1">
            <a:spLocks noGrp="1"/>
          </p:cNvSpPr>
          <p:nvPr>
            <p:ph type="title"/>
          </p:nvPr>
        </p:nvSpPr>
        <p:spPr>
          <a:xfrm>
            <a:off x="4833937" y="9447609"/>
            <a:ext cx="14716127" cy="2000253"/>
          </a:xfrm>
          <a:prstGeom prst="rect">
            <a:avLst/>
          </a:prstGeom>
        </p:spPr>
        <p:txBody>
          <a:bodyPr lIns="71435" tIns="71435" rIns="71435" bIns="71435" anchor="b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9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833937" y="11519296"/>
            <a:ext cx="14716127" cy="1589488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3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01625"/>
            <a:ext cx="494511" cy="511172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85472785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o del título"/>
          <p:cNvSpPr txBox="1">
            <a:spLocks noGrp="1"/>
          </p:cNvSpPr>
          <p:nvPr>
            <p:ph type="title"/>
          </p:nvPr>
        </p:nvSpPr>
        <p:spPr>
          <a:xfrm>
            <a:off x="4833937" y="4536280"/>
            <a:ext cx="14716127" cy="4643440"/>
          </a:xfrm>
          <a:prstGeom prst="rect">
            <a:avLst/>
          </a:prstGeom>
        </p:spPr>
        <p:txBody>
          <a:bodyPr lIns="71435" tIns="71435" rIns="71435" bIns="71435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38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51185214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/>
          </p:cNvSpPr>
          <p:nvPr>
            <p:ph type="pic" sz="half" idx="21"/>
          </p:nvPr>
        </p:nvSpPr>
        <p:spPr>
          <a:xfrm>
            <a:off x="12495609" y="892967"/>
            <a:ext cx="7500940" cy="115728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6" name="Texto del título"/>
          <p:cNvSpPr txBox="1">
            <a:spLocks noGrp="1"/>
          </p:cNvSpPr>
          <p:nvPr>
            <p:ph type="title"/>
          </p:nvPr>
        </p:nvSpPr>
        <p:spPr>
          <a:xfrm>
            <a:off x="4387453" y="892967"/>
            <a:ext cx="7500940" cy="5607847"/>
          </a:xfrm>
          <a:prstGeom prst="rect">
            <a:avLst/>
          </a:prstGeom>
        </p:spPr>
        <p:txBody>
          <a:bodyPr lIns="71435" tIns="71435" rIns="71435" bIns="71435" anchor="b"/>
          <a:lstStyle>
            <a:lvl1pPr algn="ctr" defTabSz="821529">
              <a:lnSpc>
                <a:spcPct val="100000"/>
              </a:lnSpc>
              <a:defRPr sz="84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47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387453" y="6697264"/>
            <a:ext cx="7500940" cy="5768581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8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2284803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o del título"/>
          <p:cNvSpPr txBox="1">
            <a:spLocks noGrp="1"/>
          </p:cNvSpPr>
          <p:nvPr>
            <p:ph type="title"/>
          </p:nvPr>
        </p:nvSpPr>
        <p:spPr>
          <a:xfrm>
            <a:off x="4387453" y="625077"/>
            <a:ext cx="15609094" cy="3036095"/>
          </a:xfrm>
          <a:prstGeom prst="rect">
            <a:avLst/>
          </a:prstGeom>
        </p:spPr>
        <p:txBody>
          <a:bodyPr lIns="71435" tIns="71435" rIns="71435" bIns="71435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56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01741687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o del título"/>
          <p:cNvSpPr txBox="1">
            <a:spLocks noGrp="1"/>
          </p:cNvSpPr>
          <p:nvPr>
            <p:ph type="title"/>
          </p:nvPr>
        </p:nvSpPr>
        <p:spPr>
          <a:xfrm>
            <a:off x="4387453" y="625077"/>
            <a:ext cx="15609094" cy="3036095"/>
          </a:xfrm>
          <a:prstGeom prst="rect">
            <a:avLst/>
          </a:prstGeom>
        </p:spPr>
        <p:txBody>
          <a:bodyPr lIns="71435" tIns="71435" rIns="71435" bIns="71435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64" name="Nivel de texto 1…"/>
          <p:cNvSpPr txBox="1">
            <a:spLocks noGrp="1"/>
          </p:cNvSpPr>
          <p:nvPr>
            <p:ph type="body" idx="1"/>
          </p:nvPr>
        </p:nvSpPr>
        <p:spPr>
          <a:xfrm>
            <a:off x="4387453" y="3661171"/>
            <a:ext cx="15609094" cy="8840394"/>
          </a:xfrm>
          <a:prstGeom prst="rect">
            <a:avLst/>
          </a:prstGeom>
        </p:spPr>
        <p:txBody>
          <a:bodyPr lIns="71435" tIns="71435" rIns="71435" bIns="71435" anchor="ctr"/>
          <a:lstStyle>
            <a:lvl1pPr marL="617361" indent="-617361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1061859" indent="-617361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5063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9508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23953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69510318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pic" sz="quarter" idx="21"/>
          </p:nvPr>
        </p:nvSpPr>
        <p:spPr>
          <a:xfrm>
            <a:off x="12495609" y="3661171"/>
            <a:ext cx="7500940" cy="884039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73" name="Texto del título"/>
          <p:cNvSpPr txBox="1">
            <a:spLocks noGrp="1"/>
          </p:cNvSpPr>
          <p:nvPr>
            <p:ph type="title"/>
          </p:nvPr>
        </p:nvSpPr>
        <p:spPr>
          <a:xfrm>
            <a:off x="4387453" y="625077"/>
            <a:ext cx="15609094" cy="3036095"/>
          </a:xfrm>
          <a:prstGeom prst="rect">
            <a:avLst/>
          </a:prstGeom>
        </p:spPr>
        <p:txBody>
          <a:bodyPr lIns="71435" tIns="71435" rIns="71435" bIns="71435"/>
          <a:lstStyle>
            <a:lvl1pPr algn="ctr" defTabSz="821529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74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387453" y="3661171"/>
            <a:ext cx="7500940" cy="8840394"/>
          </a:xfrm>
          <a:prstGeom prst="rect">
            <a:avLst/>
          </a:prstGeom>
        </p:spPr>
        <p:txBody>
          <a:bodyPr lIns="71435" tIns="71435" rIns="71435" bIns="71435" anchor="ctr"/>
          <a:lstStyle>
            <a:lvl1pPr marL="465363" indent="-465363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808263" indent="-465363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151164" indent="-465363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494064" indent="-465364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836964" indent="-465364" defTabSz="821529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32284289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Nivel de texto 1…"/>
          <p:cNvSpPr txBox="1">
            <a:spLocks noGrp="1"/>
          </p:cNvSpPr>
          <p:nvPr>
            <p:ph type="body" idx="1"/>
          </p:nvPr>
        </p:nvSpPr>
        <p:spPr>
          <a:xfrm>
            <a:off x="4387453" y="1785935"/>
            <a:ext cx="15609094" cy="10144129"/>
          </a:xfrm>
          <a:prstGeom prst="rect">
            <a:avLst/>
          </a:prstGeom>
        </p:spPr>
        <p:txBody>
          <a:bodyPr lIns="71435" tIns="71435" rIns="71435" bIns="71435" anchor="ctr"/>
          <a:lstStyle>
            <a:lvl1pPr marL="617361" indent="-617361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1061859" indent="-617361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5063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9508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2395359" indent="-617359" defTabSz="821529">
              <a:lnSpc>
                <a:spcPct val="100000"/>
              </a:lnSpc>
              <a:spcBef>
                <a:spcPts val="5900"/>
              </a:spcBef>
              <a:buSzPct val="75000"/>
              <a:buFontTx/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83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615184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/>
          </p:cNvSpPr>
          <p:nvPr>
            <p:ph type="pic" sz="quarter" idx="21"/>
          </p:nvPr>
        </p:nvSpPr>
        <p:spPr>
          <a:xfrm>
            <a:off x="12495609" y="7161609"/>
            <a:ext cx="7500940" cy="530423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1" name="Shape 91"/>
          <p:cNvSpPr>
            <a:spLocks noGrp="1"/>
          </p:cNvSpPr>
          <p:nvPr>
            <p:ph type="pic" sz="quarter" idx="22"/>
          </p:nvPr>
        </p:nvSpPr>
        <p:spPr>
          <a:xfrm>
            <a:off x="12504353" y="1250154"/>
            <a:ext cx="7500940" cy="530423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pic" sz="half" idx="23"/>
          </p:nvPr>
        </p:nvSpPr>
        <p:spPr>
          <a:xfrm>
            <a:off x="4387453" y="1250154"/>
            <a:ext cx="7500940" cy="112156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3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23367320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833937" y="8947546"/>
            <a:ext cx="14716127" cy="660800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29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1279902" indent="-365686" algn="ctr" defTabSz="821529">
              <a:lnSpc>
                <a:spcPct val="100000"/>
              </a:lnSpc>
              <a:spcBef>
                <a:spcPts val="0"/>
              </a:spcBef>
              <a:buFontTx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2234751" indent="-406318" algn="ctr" defTabSz="821529">
              <a:lnSpc>
                <a:spcPct val="100000"/>
              </a:lnSpc>
              <a:spcBef>
                <a:spcPts val="0"/>
              </a:spcBef>
              <a:buFontTx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3199759" indent="-457107" algn="ctr" defTabSz="821529">
              <a:lnSpc>
                <a:spcPct val="100000"/>
              </a:lnSpc>
              <a:spcBef>
                <a:spcPts val="0"/>
              </a:spcBef>
              <a:buFontTx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4113976" indent="-457108" algn="ctr" defTabSz="821529">
              <a:lnSpc>
                <a:spcPct val="100000"/>
              </a:lnSpc>
              <a:spcBef>
                <a:spcPts val="0"/>
              </a:spcBef>
              <a:buFontTx/>
              <a:defRPr sz="32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1" name="Shape 101"/>
          <p:cNvSpPr>
            <a:spLocks noGrp="1"/>
          </p:cNvSpPr>
          <p:nvPr>
            <p:ph type="body" sz="quarter" idx="21"/>
          </p:nvPr>
        </p:nvSpPr>
        <p:spPr>
          <a:xfrm>
            <a:off x="4833937" y="6000353"/>
            <a:ext cx="14716129" cy="965203"/>
          </a:xfrm>
          <a:prstGeom prst="rect">
            <a:avLst/>
          </a:prstGeom>
        </p:spPr>
        <p:txBody>
          <a:bodyPr lIns="71435" tIns="71435" rIns="71435" bIns="71435" anchor="ctr"/>
          <a:lstStyle/>
          <a:p>
            <a:endParaRPr/>
          </a:p>
        </p:txBody>
      </p:sp>
      <p:sp>
        <p:nvSpPr>
          <p:cNvPr id="102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5783939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pic" idx="21"/>
          </p:nvPr>
        </p:nvSpPr>
        <p:spPr>
          <a:xfrm>
            <a:off x="3048000" y="0"/>
            <a:ext cx="18288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55214782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29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95765210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1788586" y="12779547"/>
            <a:ext cx="704089" cy="728943"/>
          </a:xfrm>
          <a:prstGeom prst="rect">
            <a:avLst/>
          </a:prstGeom>
        </p:spPr>
        <p:txBody>
          <a:bodyPr lIns="91421" tIns="91421" rIns="91421" bIns="91421" anchor="t"/>
          <a:lstStyle>
            <a:lvl1pPr algn="l" defTabSz="1828431">
              <a:defRPr sz="3600">
                <a:solidFill>
                  <a:srgbClr val="737572"/>
                </a:solidFill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225095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Header Dark">
    <p:bg>
      <p:bgPr>
        <a:solidFill>
          <a:srgbClr val="5358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/>
          <p:nvPr/>
        </p:nvSpPr>
        <p:spPr>
          <a:xfrm>
            <a:off x="22168865" y="633939"/>
            <a:ext cx="1029114" cy="11883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rgbClr val="FFC600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r" defTabSz="457200">
              <a:lnSpc>
                <a:spcPct val="120000"/>
              </a:lnSpc>
              <a:defRPr sz="2200">
                <a:solidFill>
                  <a:srgbClr val="FFD300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pPr>
            <a:endParaRPr/>
          </a:p>
        </p:txBody>
      </p:sp>
      <p:sp>
        <p:nvSpPr>
          <p:cNvPr id="13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171823" y="599448"/>
            <a:ext cx="7073394" cy="1257301"/>
          </a:xfrm>
          <a:prstGeom prst="rect">
            <a:avLst/>
          </a:prstGeom>
        </p:spPr>
        <p:txBody>
          <a:bodyPr lIns="50800" tIns="50800" rIns="50800" bIns="50800" anchor="ctr"/>
          <a:lstStyle>
            <a:lvl1pPr marL="0" indent="0" defTabSz="825500">
              <a:spcBef>
                <a:spcPts val="0"/>
              </a:spcBef>
              <a:buSzTx/>
              <a:buFontTx/>
              <a:buNone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1pPr>
            <a:lvl2pPr marL="1782721" indent="-868505" defTabSz="825500">
              <a:spcBef>
                <a:spcPts val="0"/>
              </a:spcBef>
              <a:buFontTx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2pPr>
            <a:lvl3pPr marL="2793439" indent="-965006" defTabSz="825500">
              <a:spcBef>
                <a:spcPts val="0"/>
              </a:spcBef>
              <a:buFontTx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3pPr>
            <a:lvl4pPr marL="3828284" indent="-1085632" defTabSz="825500">
              <a:spcBef>
                <a:spcPts val="0"/>
              </a:spcBef>
              <a:buFontTx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4pPr>
            <a:lvl5pPr marL="4742500" indent="-1085631" defTabSz="825500">
              <a:spcBef>
                <a:spcPts val="0"/>
              </a:spcBef>
              <a:buFontTx/>
              <a:defRPr sz="7600">
                <a:solidFill>
                  <a:srgbClr val="FFFFFF"/>
                </a:solidFill>
                <a:latin typeface="Bebas Neue Regular"/>
                <a:ea typeface="Bebas Neue Regular"/>
                <a:cs typeface="Bebas Neue Regular"/>
                <a:sym typeface="Bebas Neue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3" name="Shape 133"/>
          <p:cNvSpPr txBox="1"/>
          <p:nvPr/>
        </p:nvSpPr>
        <p:spPr>
          <a:xfrm>
            <a:off x="1171823" y="1672597"/>
            <a:ext cx="3248410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ct val="120000"/>
              </a:lnSpc>
              <a:defRPr sz="2200">
                <a:solidFill>
                  <a:srgbClr val="FFFFFF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1pPr>
          </a:lstStyle>
          <a:p>
            <a:r>
              <a:t>Subtitle here Placeholder</a:t>
            </a:r>
          </a:p>
        </p:txBody>
      </p:sp>
      <p:sp>
        <p:nvSpPr>
          <p:cNvPr id="13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2451402" y="1001930"/>
            <a:ext cx="464047" cy="457201"/>
          </a:xfrm>
          <a:prstGeom prst="rect">
            <a:avLst/>
          </a:prstGeom>
        </p:spPr>
        <p:txBody>
          <a:bodyPr lIns="50800" tIns="50800" rIns="50800" bIns="50800" anchor="t">
            <a:normAutofit/>
          </a:bodyPr>
          <a:lstStyle>
            <a:lvl1pPr algn="ctr" defTabSz="825500">
              <a:defRPr sz="2400">
                <a:solidFill>
                  <a:srgbClr val="53585F"/>
                </a:solidFill>
                <a:latin typeface="Roboto Bold"/>
                <a:ea typeface="Roboto Bold"/>
                <a:cs typeface="Roboto Bold"/>
                <a:sym typeface="Roboto Bold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2735196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ortada_T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image2.jpeg" descr="image2.jpeg"/>
          <p:cNvPicPr>
            <a:picLocks noChangeAspect="1"/>
          </p:cNvPicPr>
          <p:nvPr/>
        </p:nvPicPr>
        <p:blipFill>
          <a:blip r:embed="rId2"/>
          <a:srcRect r="9090"/>
          <a:stretch>
            <a:fillRect/>
          </a:stretch>
        </p:blipFill>
        <p:spPr>
          <a:xfrm>
            <a:off x="1219198" y="-3"/>
            <a:ext cx="21945605" cy="1370439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4" name="Group 144"/>
          <p:cNvGrpSpPr/>
          <p:nvPr/>
        </p:nvGrpSpPr>
        <p:grpSpPr>
          <a:xfrm>
            <a:off x="21297812" y="10236112"/>
            <a:ext cx="2689955" cy="2682251"/>
            <a:chOff x="0" y="-1"/>
            <a:chExt cx="2689954" cy="2682250"/>
          </a:xfrm>
        </p:grpSpPr>
        <p:sp>
          <p:nvSpPr>
            <p:cNvPr id="142" name="Shape 142"/>
            <p:cNvSpPr/>
            <p:nvPr/>
          </p:nvSpPr>
          <p:spPr>
            <a:xfrm>
              <a:off x="-1" y="-2"/>
              <a:ext cx="2689955" cy="2682252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143" name="image3.png" descr="image3.png"/>
            <p:cNvPicPr>
              <a:picLocks noChangeAspect="1"/>
            </p:cNvPicPr>
            <p:nvPr/>
          </p:nvPicPr>
          <p:blipFill>
            <a:blip r:embed="rId3"/>
            <a:srcRect r="69539"/>
            <a:stretch>
              <a:fillRect/>
            </a:stretch>
          </p:blipFill>
          <p:spPr>
            <a:xfrm>
              <a:off x="135886" y="402601"/>
              <a:ext cx="1179777" cy="18770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47" name="Group 147"/>
          <p:cNvGrpSpPr/>
          <p:nvPr/>
        </p:nvGrpSpPr>
        <p:grpSpPr>
          <a:xfrm>
            <a:off x="3872615" y="3773042"/>
            <a:ext cx="19465883" cy="5938482"/>
            <a:chOff x="-1" y="0"/>
            <a:chExt cx="19465881" cy="5938481"/>
          </a:xfrm>
        </p:grpSpPr>
        <p:sp>
          <p:nvSpPr>
            <p:cNvPr id="145" name="Shape 145"/>
            <p:cNvSpPr/>
            <p:nvPr/>
          </p:nvSpPr>
          <p:spPr>
            <a:xfrm>
              <a:off x="1153073" y="-1"/>
              <a:ext cx="18312808" cy="3150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090" y="0"/>
                  </a:lnTo>
                  <a:lnTo>
                    <a:pt x="21600" y="0"/>
                  </a:lnTo>
                  <a:lnTo>
                    <a:pt x="19510" y="21600"/>
                  </a:lnTo>
                  <a:close/>
                </a:path>
              </a:pathLst>
            </a:custGeom>
            <a:solidFill>
              <a:srgbClr val="5B9BD5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46" name="Shape 146"/>
            <p:cNvSpPr/>
            <p:nvPr/>
          </p:nvSpPr>
          <p:spPr>
            <a:xfrm>
              <a:off x="-2" y="3984612"/>
              <a:ext cx="17221724" cy="1953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78" y="0"/>
                  </a:lnTo>
                  <a:lnTo>
                    <a:pt x="21600" y="0"/>
                  </a:lnTo>
                  <a:lnTo>
                    <a:pt x="20222" y="21600"/>
                  </a:lnTo>
                  <a:close/>
                </a:path>
              </a:pathLst>
            </a:custGeom>
            <a:solidFill>
              <a:srgbClr val="9DC3E6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sp>
        <p:nvSpPr>
          <p:cNvPr id="148" name="Texto del título"/>
          <p:cNvSpPr txBox="1">
            <a:spLocks noGrp="1"/>
          </p:cNvSpPr>
          <p:nvPr>
            <p:ph type="title"/>
          </p:nvPr>
        </p:nvSpPr>
        <p:spPr>
          <a:xfrm>
            <a:off x="6715307" y="3764786"/>
            <a:ext cx="15927481" cy="3150721"/>
          </a:xfrm>
          <a:prstGeom prst="rect">
            <a:avLst/>
          </a:prstGeom>
        </p:spPr>
        <p:txBody>
          <a:bodyPr anchor="t"/>
          <a:lstStyle>
            <a:lvl1pPr>
              <a:defRPr sz="6600">
                <a:solidFill>
                  <a:srgbClr val="FFFFFF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49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903098" y="7749398"/>
            <a:ext cx="14973505" cy="1832895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2pPr>
            <a:lvl3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3pPr>
            <a:lvl4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4pPr>
            <a:lvl5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5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9608134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ortada_Pos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image4.jpeg" descr="image4.jpeg"/>
          <p:cNvPicPr>
            <a:picLocks noChangeAspect="1"/>
          </p:cNvPicPr>
          <p:nvPr/>
        </p:nvPicPr>
        <p:blipFill>
          <a:blip r:embed="rId2"/>
          <a:srcRect r="8130"/>
          <a:stretch>
            <a:fillRect/>
          </a:stretch>
        </p:blipFill>
        <p:spPr>
          <a:xfrm>
            <a:off x="1219199" y="95416"/>
            <a:ext cx="21945602" cy="1356106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0" name="Group 160"/>
          <p:cNvGrpSpPr/>
          <p:nvPr/>
        </p:nvGrpSpPr>
        <p:grpSpPr>
          <a:xfrm>
            <a:off x="20968966" y="10151429"/>
            <a:ext cx="2564837" cy="2682253"/>
            <a:chOff x="0" y="0"/>
            <a:chExt cx="2564835" cy="2682251"/>
          </a:xfrm>
        </p:grpSpPr>
        <p:sp>
          <p:nvSpPr>
            <p:cNvPr id="158" name="Shape 158"/>
            <p:cNvSpPr/>
            <p:nvPr/>
          </p:nvSpPr>
          <p:spPr>
            <a:xfrm>
              <a:off x="0" y="-1"/>
              <a:ext cx="2564836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159" name="image3.png" descr="image3.png"/>
            <p:cNvPicPr>
              <a:picLocks noChangeAspect="1"/>
            </p:cNvPicPr>
            <p:nvPr/>
          </p:nvPicPr>
          <p:blipFill>
            <a:blip r:embed="rId3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63" name="Group 163"/>
          <p:cNvGrpSpPr/>
          <p:nvPr/>
        </p:nvGrpSpPr>
        <p:grpSpPr>
          <a:xfrm>
            <a:off x="66122" y="6895196"/>
            <a:ext cx="19465884" cy="5938483"/>
            <a:chOff x="-1" y="0"/>
            <a:chExt cx="19465882" cy="5938481"/>
          </a:xfrm>
        </p:grpSpPr>
        <p:sp>
          <p:nvSpPr>
            <p:cNvPr id="161" name="Shape 161"/>
            <p:cNvSpPr/>
            <p:nvPr/>
          </p:nvSpPr>
          <p:spPr>
            <a:xfrm>
              <a:off x="1153073" y="-1"/>
              <a:ext cx="18312809" cy="3150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090" y="0"/>
                  </a:lnTo>
                  <a:lnTo>
                    <a:pt x="21600" y="0"/>
                  </a:lnTo>
                  <a:lnTo>
                    <a:pt x="19510" y="21600"/>
                  </a:lnTo>
                  <a:close/>
                </a:path>
              </a:pathLst>
            </a:custGeom>
            <a:solidFill>
              <a:srgbClr val="5B9BD5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62" name="Shape 162"/>
            <p:cNvSpPr/>
            <p:nvPr/>
          </p:nvSpPr>
          <p:spPr>
            <a:xfrm>
              <a:off x="-1" y="3984612"/>
              <a:ext cx="17221725" cy="1953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78" y="0"/>
                  </a:lnTo>
                  <a:lnTo>
                    <a:pt x="21600" y="0"/>
                  </a:lnTo>
                  <a:lnTo>
                    <a:pt x="20222" y="21600"/>
                  </a:lnTo>
                  <a:close/>
                </a:path>
              </a:pathLst>
            </a:custGeom>
            <a:solidFill>
              <a:srgbClr val="9DC3E6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sp>
        <p:nvSpPr>
          <p:cNvPr id="164" name="Texto del título"/>
          <p:cNvSpPr txBox="1">
            <a:spLocks noGrp="1"/>
          </p:cNvSpPr>
          <p:nvPr>
            <p:ph type="title"/>
          </p:nvPr>
        </p:nvSpPr>
        <p:spPr>
          <a:xfrm>
            <a:off x="2589002" y="6895196"/>
            <a:ext cx="16459202" cy="3150721"/>
          </a:xfrm>
          <a:prstGeom prst="rect">
            <a:avLst/>
          </a:prstGeom>
        </p:spPr>
        <p:txBody>
          <a:bodyPr anchor="t"/>
          <a:lstStyle>
            <a:lvl1pPr>
              <a:defRPr sz="6600">
                <a:solidFill>
                  <a:srgbClr val="FFFFFF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65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219199" y="10879808"/>
            <a:ext cx="14973505" cy="183289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2pPr>
            <a:lvl3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3pPr>
            <a:lvl4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4pPr>
            <a:lvl5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6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22079669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ortada_ante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image5.jpeg" descr="image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9" y="-3"/>
            <a:ext cx="21945602" cy="1371600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76" name="Group 176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174" name="Shape 174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175" name="image3.png" descr="image3.png"/>
            <p:cNvPicPr>
              <a:picLocks noChangeAspect="1"/>
            </p:cNvPicPr>
            <p:nvPr/>
          </p:nvPicPr>
          <p:blipFill>
            <a:blip r:embed="rId3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79" name="Group 179"/>
          <p:cNvGrpSpPr/>
          <p:nvPr/>
        </p:nvGrpSpPr>
        <p:grpSpPr>
          <a:xfrm>
            <a:off x="66122" y="6895196"/>
            <a:ext cx="19465884" cy="5938483"/>
            <a:chOff x="-1" y="0"/>
            <a:chExt cx="19465882" cy="5938481"/>
          </a:xfrm>
        </p:grpSpPr>
        <p:sp>
          <p:nvSpPr>
            <p:cNvPr id="177" name="Shape 177"/>
            <p:cNvSpPr/>
            <p:nvPr/>
          </p:nvSpPr>
          <p:spPr>
            <a:xfrm>
              <a:off x="1153073" y="-1"/>
              <a:ext cx="18312809" cy="3150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090" y="0"/>
                  </a:lnTo>
                  <a:lnTo>
                    <a:pt x="21600" y="0"/>
                  </a:lnTo>
                  <a:lnTo>
                    <a:pt x="19510" y="21600"/>
                  </a:lnTo>
                  <a:close/>
                </a:path>
              </a:pathLst>
            </a:custGeom>
            <a:solidFill>
              <a:srgbClr val="5B9BD5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178" name="Shape 178"/>
            <p:cNvSpPr/>
            <p:nvPr/>
          </p:nvSpPr>
          <p:spPr>
            <a:xfrm>
              <a:off x="-1" y="3984612"/>
              <a:ext cx="17221725" cy="1953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78" y="0"/>
                  </a:lnTo>
                  <a:lnTo>
                    <a:pt x="21600" y="0"/>
                  </a:lnTo>
                  <a:lnTo>
                    <a:pt x="20222" y="21600"/>
                  </a:lnTo>
                  <a:close/>
                </a:path>
              </a:pathLst>
            </a:custGeom>
            <a:solidFill>
              <a:srgbClr val="9DC3E6">
                <a:alpha val="9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pic>
        <p:nvPicPr>
          <p:cNvPr id="180" name="image6.png" descr="image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62461" y="285523"/>
            <a:ext cx="2256385" cy="1444089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Texto del título"/>
          <p:cNvSpPr txBox="1">
            <a:spLocks noGrp="1"/>
          </p:cNvSpPr>
          <p:nvPr>
            <p:ph type="title"/>
          </p:nvPr>
        </p:nvSpPr>
        <p:spPr>
          <a:xfrm>
            <a:off x="2589002" y="6895196"/>
            <a:ext cx="16459202" cy="3150721"/>
          </a:xfrm>
          <a:prstGeom prst="rect">
            <a:avLst/>
          </a:prstGeom>
        </p:spPr>
        <p:txBody>
          <a:bodyPr anchor="t"/>
          <a:lstStyle>
            <a:lvl1pPr>
              <a:defRPr sz="6600">
                <a:solidFill>
                  <a:srgbClr val="FFFFFF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8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219199" y="10879808"/>
            <a:ext cx="14973505" cy="183289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2pPr>
            <a:lvl3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3pPr>
            <a:lvl4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4pPr>
            <a:lvl5pPr marL="0" indent="0">
              <a:buSzTx/>
              <a:buFontTx/>
              <a:buNone/>
              <a:defRPr sz="6600" b="1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8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0084913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rase_contund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Texto del título"/>
          <p:cNvSpPr txBox="1">
            <a:spLocks noGrp="1"/>
          </p:cNvSpPr>
          <p:nvPr>
            <p:ph type="title"/>
          </p:nvPr>
        </p:nvSpPr>
        <p:spPr>
          <a:xfrm>
            <a:off x="1219199" y="1015207"/>
            <a:ext cx="18928082" cy="5705480"/>
          </a:xfrm>
          <a:prstGeom prst="rect">
            <a:avLst/>
          </a:prstGeom>
        </p:spPr>
        <p:txBody>
          <a:bodyPr anchor="b"/>
          <a:lstStyle>
            <a:lvl1pPr>
              <a:defRPr sz="6600">
                <a:solidFill>
                  <a:srgbClr val="D9D9D9"/>
                </a:solidFill>
                <a:latin typeface="Lato Heavy"/>
                <a:ea typeface="Lato Heavy"/>
                <a:cs typeface="Lato Heavy"/>
                <a:sym typeface="Lato Heavy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91" name="Shape 191"/>
          <p:cNvSpPr/>
          <p:nvPr/>
        </p:nvSpPr>
        <p:spPr>
          <a:xfrm>
            <a:off x="1219199" y="6858000"/>
            <a:ext cx="21945602" cy="6857997"/>
          </a:xfrm>
          <a:prstGeom prst="rect">
            <a:avLst/>
          </a:prstGeom>
          <a:solidFill>
            <a:srgbClr val="2E75B6"/>
          </a:solidFill>
          <a:ln w="25400">
            <a:solidFill>
              <a:srgbClr val="42719B"/>
            </a:solidFill>
            <a:miter/>
          </a:ln>
        </p:spPr>
        <p:txBody>
          <a:bodyPr lIns="71435" tIns="71435" rIns="71435" bIns="71435" anchor="ctr"/>
          <a:lstStyle/>
          <a:p>
            <a:pPr defTabSz="1097280">
              <a:defRPr sz="4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194" name="Group 194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192" name="Shape 192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193" name="image3.png" descr="image3.png"/>
            <p:cNvPicPr>
              <a:picLocks noChangeAspect="1"/>
            </p:cNvPicPr>
            <p:nvPr/>
          </p:nvPicPr>
          <p:blipFill>
            <a:blip r:embed="rId2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95" name="image7.png" descr="image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2947" y="11687950"/>
            <a:ext cx="2655743" cy="1732006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1219199" y="8285164"/>
            <a:ext cx="17393751" cy="491267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marL="0" indent="0">
              <a:buSzTx/>
              <a:buFontTx/>
              <a:buNone/>
              <a:defRPr sz="6600">
                <a:solidFill>
                  <a:srgbClr val="D9D9D9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97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92338191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_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/>
          <p:nvPr/>
        </p:nvSpPr>
        <p:spPr>
          <a:xfrm flipH="1">
            <a:off x="1219199" y="-2"/>
            <a:ext cx="21945602" cy="13716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802" y="0"/>
                </a:lnTo>
                <a:lnTo>
                  <a:pt x="21600" y="0"/>
                </a:lnTo>
                <a:lnTo>
                  <a:pt x="18798" y="21600"/>
                </a:lnTo>
                <a:close/>
              </a:path>
            </a:pathLst>
          </a:custGeom>
          <a:solidFill>
            <a:srgbClr val="5B9BD5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defTabSz="1097280">
              <a:defRPr sz="4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207" name="Group 207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205" name="Shape 205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206" name="image3.png" descr="image3.png"/>
            <p:cNvPicPr>
              <a:picLocks noChangeAspect="1"/>
            </p:cNvPicPr>
            <p:nvPr/>
          </p:nvPicPr>
          <p:blipFill>
            <a:blip r:embed="rId2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08" name="image6.png" descr="image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2461" y="285523"/>
            <a:ext cx="2256385" cy="1444089"/>
          </a:xfrm>
          <a:prstGeom prst="rect">
            <a:avLst/>
          </a:prstGeom>
          <a:ln w="12700">
            <a:miter lim="400000"/>
          </a:ln>
        </p:spPr>
      </p:pic>
      <p:sp>
        <p:nvSpPr>
          <p:cNvPr id="209" name="Texto del título"/>
          <p:cNvSpPr txBox="1">
            <a:spLocks noGrp="1"/>
          </p:cNvSpPr>
          <p:nvPr>
            <p:ph type="title"/>
          </p:nvPr>
        </p:nvSpPr>
        <p:spPr>
          <a:xfrm>
            <a:off x="2727959" y="1073402"/>
            <a:ext cx="18928082" cy="5705480"/>
          </a:xfrm>
          <a:prstGeom prst="rect">
            <a:avLst/>
          </a:prstGeom>
        </p:spPr>
        <p:txBody>
          <a:bodyPr anchor="b"/>
          <a:lstStyle>
            <a:lvl1pPr>
              <a:defRPr sz="11400" b="0">
                <a:solidFill>
                  <a:srgbClr val="FFFFFF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10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3495125" y="8230985"/>
            <a:ext cx="17393753" cy="4912679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marL="0" indent="0">
              <a:buSzTx/>
              <a:buFontTx/>
              <a:buNone/>
              <a:defRPr sz="66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1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2447173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anch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Nivel de texto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19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22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9446266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ier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" name="Group 229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227" name="Shape 227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228" name="image3.png" descr="image3.png"/>
            <p:cNvPicPr>
              <a:picLocks noChangeAspect="1"/>
            </p:cNvPicPr>
            <p:nvPr/>
          </p:nvPicPr>
          <p:blipFill>
            <a:blip r:embed="rId2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30" name="image6.png" descr="image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1987" y="389608"/>
            <a:ext cx="9454438" cy="6050846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Shape 231"/>
          <p:cNvSpPr txBox="1"/>
          <p:nvPr/>
        </p:nvSpPr>
        <p:spPr>
          <a:xfrm>
            <a:off x="3340225" y="8853575"/>
            <a:ext cx="17703548" cy="20736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9726" tIns="109726" rIns="109726" bIns="109726">
            <a:spAutoFit/>
          </a:bodyPr>
          <a:lstStyle/>
          <a:p>
            <a:pPr defTabSz="1097280">
              <a:defRPr sz="6600" spc="707">
                <a:solidFill>
                  <a:srgbClr val="2F5597"/>
                </a:solidFill>
                <a:latin typeface="Lato Black"/>
                <a:ea typeface="Lato Black"/>
                <a:cs typeface="Lato Black"/>
                <a:sym typeface="Lato Black"/>
              </a:defRPr>
            </a:pPr>
            <a:r>
              <a:t>www.crcom.gov.co</a:t>
            </a:r>
          </a:p>
          <a:p>
            <a:pPr defTabSz="1097280">
              <a:defRPr sz="5600" spc="1400">
                <a:solidFill>
                  <a:srgbClr val="33CCCC"/>
                </a:solidFill>
                <a:latin typeface="Lato Black"/>
                <a:ea typeface="Lato Black"/>
                <a:cs typeface="Lato Black"/>
                <a:sym typeface="Lato Black"/>
              </a:defRPr>
            </a:pPr>
            <a:r>
              <a:t>wwwdo.gov.co</a:t>
            </a:r>
          </a:p>
        </p:txBody>
      </p:sp>
      <p:pic>
        <p:nvPicPr>
          <p:cNvPr id="232" name="image8.png" descr="image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0065" y="12400126"/>
            <a:ext cx="14298286" cy="1092355"/>
          </a:xfrm>
          <a:prstGeom prst="rect">
            <a:avLst/>
          </a:prstGeom>
          <a:ln w="12700">
            <a:miter lim="400000"/>
          </a:ln>
        </p:spPr>
      </p:pic>
      <p:sp>
        <p:nvSpPr>
          <p:cNvPr id="23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97060840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Texto del título"/>
          <p:cNvSpPr txBox="1">
            <a:spLocks noGrp="1"/>
          </p:cNvSpPr>
          <p:nvPr>
            <p:ph type="title"/>
          </p:nvPr>
        </p:nvSpPr>
        <p:spPr>
          <a:xfrm>
            <a:off x="3048000" y="2244725"/>
            <a:ext cx="18288000" cy="4775202"/>
          </a:xfrm>
          <a:prstGeom prst="rect">
            <a:avLst/>
          </a:prstGeom>
        </p:spPr>
        <p:txBody>
          <a:bodyPr lIns="91437" tIns="91437" rIns="91437" bIns="91437" anchor="b"/>
          <a:lstStyle>
            <a:lvl1pPr algn="ctr" defTabSz="1828800">
              <a:defRPr sz="12000" b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41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</p:spPr>
        <p:txBody>
          <a:bodyPr lIns="91437" tIns="91437" rIns="91437" bIns="91437"/>
          <a:lstStyle>
            <a:lvl1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1pPr>
            <a:lvl2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2pPr>
            <a:lvl3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3pPr>
            <a:lvl4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4pPr>
            <a:lvl5pPr marL="0" indent="0" algn="ctr" defTabSz="1828800">
              <a:spcBef>
                <a:spcPts val="2000"/>
              </a:spcBef>
              <a:buSzTx/>
              <a:buFontTx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42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2203056" y="12835871"/>
            <a:ext cx="504545" cy="483907"/>
          </a:xfrm>
          <a:prstGeom prst="rect">
            <a:avLst/>
          </a:prstGeom>
        </p:spPr>
        <p:txBody>
          <a:bodyPr lIns="91437" tIns="91437" rIns="91437" bIns="91437"/>
          <a:lstStyle>
            <a:lvl1pPr defTabSz="1828800">
              <a:defRPr sz="2400"/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0034518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Texto del título"/>
          <p:cNvSpPr txBox="1">
            <a:spLocks noGrp="1"/>
          </p:cNvSpPr>
          <p:nvPr>
            <p:ph type="title"/>
          </p:nvPr>
        </p:nvSpPr>
        <p:spPr>
          <a:xfrm>
            <a:off x="4833937" y="2303858"/>
            <a:ext cx="14716127" cy="4643439"/>
          </a:xfrm>
          <a:prstGeom prst="rect">
            <a:avLst/>
          </a:prstGeom>
        </p:spPr>
        <p:txBody>
          <a:bodyPr lIns="71435" tIns="71435" rIns="71435" bIns="71435" anchor="b"/>
          <a:lstStyle>
            <a:lvl1pPr algn="ctr" defTabSz="821530">
              <a:lnSpc>
                <a:spcPct val="100000"/>
              </a:lnSpc>
              <a:defRPr sz="11200" b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5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833937" y="7072311"/>
            <a:ext cx="14716127" cy="1589486"/>
          </a:xfrm>
          <a:prstGeom prst="rect">
            <a:avLst/>
          </a:prstGeom>
        </p:spPr>
        <p:txBody>
          <a:bodyPr lIns="71435" tIns="71435" rIns="71435" bIns="71435"/>
          <a:lstStyle>
            <a:lvl1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1530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51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5" y="13010554"/>
            <a:ext cx="494511" cy="511173"/>
          </a:xfrm>
          <a:prstGeom prst="rect">
            <a:avLst/>
          </a:prstGeom>
        </p:spPr>
        <p:txBody>
          <a:bodyPr lIns="71435" tIns="71435" rIns="71435" bIns="71435" anchor="t"/>
          <a:lstStyle>
            <a:lvl1pPr algn="ctr" defTabSz="821530">
              <a:defRPr sz="24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31185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44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2" name="Shape 3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3" name="image3.png" descr="image3.png"/>
            <p:cNvPicPr>
              <a:picLocks noChangeAspect="1"/>
            </p:cNvPicPr>
            <p:nvPr/>
          </p:nvPicPr>
          <p:blipFill>
            <a:blip r:embed="rId25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7" name="Group 8"/>
          <p:cNvGrpSpPr/>
          <p:nvPr/>
        </p:nvGrpSpPr>
        <p:grpSpPr>
          <a:xfrm>
            <a:off x="1361778" y="390550"/>
            <a:ext cx="18455393" cy="2870803"/>
            <a:chOff x="0" y="-1"/>
            <a:chExt cx="18455392" cy="2870801"/>
          </a:xfrm>
        </p:grpSpPr>
        <p:sp>
          <p:nvSpPr>
            <p:cNvPr id="5" name="Shape 6"/>
            <p:cNvSpPr/>
            <p:nvPr/>
          </p:nvSpPr>
          <p:spPr>
            <a:xfrm>
              <a:off x="-1" y="-2"/>
              <a:ext cx="18312812" cy="24940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655" y="0"/>
                  </a:lnTo>
                  <a:lnTo>
                    <a:pt x="21600" y="0"/>
                  </a:lnTo>
                  <a:lnTo>
                    <a:pt x="19945" y="21600"/>
                  </a:lnTo>
                  <a:close/>
                </a:path>
              </a:pathLst>
            </a:custGeom>
            <a:solidFill>
              <a:srgbClr val="5B9BD5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6" name="Shape 7"/>
            <p:cNvSpPr/>
            <p:nvPr/>
          </p:nvSpPr>
          <p:spPr>
            <a:xfrm>
              <a:off x="142581" y="376709"/>
              <a:ext cx="18312812" cy="2494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655" y="0"/>
                  </a:lnTo>
                  <a:lnTo>
                    <a:pt x="21600" y="0"/>
                  </a:lnTo>
                  <a:lnTo>
                    <a:pt x="19945" y="21600"/>
                  </a:lnTo>
                  <a:close/>
                </a:path>
              </a:pathLst>
            </a:custGeom>
            <a:solidFill>
              <a:srgbClr val="9DC3E6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pic>
        <p:nvPicPr>
          <p:cNvPr id="8" name="image6.png" descr="image6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0662461" y="285523"/>
            <a:ext cx="2256385" cy="1444089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Nivel de texto 1…"/>
          <p:cNvSpPr txBox="1">
            <a:spLocks noGrp="1"/>
          </p:cNvSpPr>
          <p:nvPr>
            <p:ph type="body" idx="1"/>
          </p:nvPr>
        </p:nvSpPr>
        <p:spPr>
          <a:xfrm>
            <a:off x="1734379" y="3962398"/>
            <a:ext cx="21184467" cy="83477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109726" tIns="109726" rIns="109726" bIns="109726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" name="Texto del título"/>
          <p:cNvSpPr txBox="1">
            <a:spLocks noGrp="1"/>
          </p:cNvSpPr>
          <p:nvPr>
            <p:ph type="title"/>
          </p:nvPr>
        </p:nvSpPr>
        <p:spPr>
          <a:xfrm>
            <a:off x="2727959" y="554073"/>
            <a:ext cx="16718282" cy="27072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109726" tIns="109726" rIns="109726" bIns="109726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11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1166415" y="12843731"/>
            <a:ext cx="489626" cy="468194"/>
          </a:xfrm>
          <a:prstGeom prst="rect">
            <a:avLst/>
          </a:prstGeom>
          <a:ln w="12700">
            <a:miter lim="400000"/>
          </a:ln>
        </p:spPr>
        <p:txBody>
          <a:bodyPr wrap="none" lIns="109726" tIns="109726" rIns="109726" bIns="109726" anchor="ctr">
            <a:spAutoFit/>
          </a:bodyPr>
          <a:lstStyle>
            <a:lvl1pPr algn="r" defTabSz="1097280">
              <a:defRPr sz="20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8ED3FED-562E-BF87-C9D6-A80B3A9B4E2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23048913" y="63500"/>
            <a:ext cx="1296987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s-CO" sz="1000">
                <a:solidFill>
                  <a:srgbClr val="FF0000">
                    <a:alpha val="50000"/>
                  </a:srgbClr>
                </a:solidFill>
                <a:latin typeface="Aptos" panose="020B0004020202020204" pitchFamily="34" charset="0"/>
              </a:rPr>
              <a:t>Información Reservada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ransition spd="med"/>
  <p:txStyles>
    <p:titleStyle>
      <a:lvl1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1pPr>
      <a:lvl2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2pPr>
      <a:lvl3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3pPr>
      <a:lvl4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4pPr>
      <a:lvl5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5pPr>
      <a:lvl6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6pPr>
      <a:lvl7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7pPr>
      <a:lvl8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8pPr>
      <a:lvl9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9pPr>
    </p:titleStyle>
    <p:bodyStyle>
      <a:lvl1pPr marL="408213" marR="0" indent="-408213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1pPr>
      <a:lvl2pPr marL="819150" marR="0" indent="-476250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2pPr>
      <a:lvl3pPr marL="1257300" marR="0" indent="-571500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3pPr>
      <a:lvl4pPr marL="1688121" marR="0" indent="-659421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4pPr>
      <a:lvl5pPr marL="2031021" marR="0" indent="-659421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5pPr>
      <a:lvl6pPr marL="5205957" marR="0" indent="-634872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6pPr>
      <a:lvl7pPr marL="6120174" marR="0" indent="-634872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7pPr>
      <a:lvl8pPr marL="7034390" marR="0" indent="-634872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8pPr>
      <a:lvl9pPr marL="7948608" marR="0" indent="-634872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9pPr>
    </p:bodyStyle>
    <p:otherStyle>
      <a:lvl1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21654763" y="11212827"/>
            <a:ext cx="3020074" cy="2682253"/>
            <a:chOff x="-1" y="0"/>
            <a:chExt cx="3020072" cy="2682251"/>
          </a:xfrm>
        </p:grpSpPr>
        <p:sp>
          <p:nvSpPr>
            <p:cNvPr id="2" name="Shape 3"/>
            <p:cNvSpPr/>
            <p:nvPr/>
          </p:nvSpPr>
          <p:spPr>
            <a:xfrm>
              <a:off x="-2" y="-1"/>
              <a:ext cx="3020073" cy="268225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3" name="image3.png" descr="image3.png"/>
            <p:cNvPicPr>
              <a:picLocks noChangeAspect="1"/>
            </p:cNvPicPr>
            <p:nvPr/>
          </p:nvPicPr>
          <p:blipFill>
            <a:blip r:embed="rId25"/>
            <a:srcRect r="69539"/>
            <a:stretch>
              <a:fillRect/>
            </a:stretch>
          </p:blipFill>
          <p:spPr>
            <a:xfrm>
              <a:off x="135888" y="402601"/>
              <a:ext cx="1179777" cy="18770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7" name="Group 8"/>
          <p:cNvGrpSpPr/>
          <p:nvPr/>
        </p:nvGrpSpPr>
        <p:grpSpPr>
          <a:xfrm>
            <a:off x="1361778" y="390550"/>
            <a:ext cx="18455393" cy="2870803"/>
            <a:chOff x="0" y="-1"/>
            <a:chExt cx="18455392" cy="2870801"/>
          </a:xfrm>
        </p:grpSpPr>
        <p:sp>
          <p:nvSpPr>
            <p:cNvPr id="5" name="Shape 6"/>
            <p:cNvSpPr/>
            <p:nvPr/>
          </p:nvSpPr>
          <p:spPr>
            <a:xfrm>
              <a:off x="-1" y="-2"/>
              <a:ext cx="18312812" cy="24940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655" y="0"/>
                  </a:lnTo>
                  <a:lnTo>
                    <a:pt x="21600" y="0"/>
                  </a:lnTo>
                  <a:lnTo>
                    <a:pt x="19945" y="21600"/>
                  </a:lnTo>
                  <a:close/>
                </a:path>
              </a:pathLst>
            </a:custGeom>
            <a:solidFill>
              <a:srgbClr val="5B9BD5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6" name="Shape 7"/>
            <p:cNvSpPr/>
            <p:nvPr/>
          </p:nvSpPr>
          <p:spPr>
            <a:xfrm>
              <a:off x="142581" y="376709"/>
              <a:ext cx="18312812" cy="2494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655" y="0"/>
                  </a:lnTo>
                  <a:lnTo>
                    <a:pt x="21600" y="0"/>
                  </a:lnTo>
                  <a:lnTo>
                    <a:pt x="19945" y="21600"/>
                  </a:lnTo>
                  <a:close/>
                </a:path>
              </a:pathLst>
            </a:custGeom>
            <a:solidFill>
              <a:srgbClr val="9DC3E6"/>
            </a:solidFill>
            <a:ln w="12700" cap="flat">
              <a:noFill/>
              <a:miter lim="400000"/>
            </a:ln>
            <a:effectLst/>
          </p:spPr>
          <p:txBody>
            <a:bodyPr wrap="square" lIns="71435" tIns="71435" rIns="71435" bIns="71435" numCol="1" anchor="ctr">
              <a:noAutofit/>
            </a:bodyPr>
            <a:lstStyle/>
            <a:p>
              <a:pPr defTabSz="1097280">
                <a:defRPr sz="42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pic>
        <p:nvPicPr>
          <p:cNvPr id="8" name="image6.png" descr="image6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0662461" y="285523"/>
            <a:ext cx="2256385" cy="1444089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Nivel de texto 1…"/>
          <p:cNvSpPr txBox="1">
            <a:spLocks noGrp="1"/>
          </p:cNvSpPr>
          <p:nvPr>
            <p:ph type="body" idx="1"/>
          </p:nvPr>
        </p:nvSpPr>
        <p:spPr>
          <a:xfrm>
            <a:off x="1734379" y="3962398"/>
            <a:ext cx="21184467" cy="83477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9726" tIns="109726" rIns="109726" bIns="109726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" name="Texto del título"/>
          <p:cNvSpPr txBox="1">
            <a:spLocks noGrp="1"/>
          </p:cNvSpPr>
          <p:nvPr>
            <p:ph type="title"/>
          </p:nvPr>
        </p:nvSpPr>
        <p:spPr>
          <a:xfrm>
            <a:off x="2727959" y="554073"/>
            <a:ext cx="16718282" cy="27072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9726" tIns="109726" rIns="109726" bIns="109726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11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1166415" y="12843731"/>
            <a:ext cx="489626" cy="468194"/>
          </a:xfrm>
          <a:prstGeom prst="rect">
            <a:avLst/>
          </a:prstGeom>
          <a:ln w="12700">
            <a:miter lim="400000"/>
          </a:ln>
        </p:spPr>
        <p:txBody>
          <a:bodyPr wrap="none" lIns="109726" tIns="109726" rIns="109726" bIns="109726" anchor="ctr">
            <a:spAutoFit/>
          </a:bodyPr>
          <a:lstStyle>
            <a:lvl1pPr algn="r" defTabSz="1097280">
              <a:defRPr sz="20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39880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</p:sldLayoutIdLst>
  <p:transition spd="med"/>
  <p:txStyles>
    <p:titleStyle>
      <a:lvl1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1pPr>
      <a:lvl2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2pPr>
      <a:lvl3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3pPr>
      <a:lvl4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4pPr>
      <a:lvl5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5pPr>
      <a:lvl6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6pPr>
      <a:lvl7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7pPr>
      <a:lvl8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8pPr>
      <a:lvl9pPr marL="0" marR="0" indent="0" algn="l" defTabSz="164592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1" i="0" u="none" strike="noStrike" cap="none" spc="0" baseline="0">
          <a:solidFill>
            <a:srgbClr val="2F5597"/>
          </a:solidFill>
          <a:uFillTx/>
          <a:latin typeface="Lato Black"/>
          <a:ea typeface="Lato Black"/>
          <a:cs typeface="Lato Black"/>
          <a:sym typeface="Lato Black"/>
        </a:defRPr>
      </a:lvl9pPr>
    </p:titleStyle>
    <p:bodyStyle>
      <a:lvl1pPr marL="408213" marR="0" indent="-408213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1pPr>
      <a:lvl2pPr marL="819150" marR="0" indent="-476250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2pPr>
      <a:lvl3pPr marL="1257300" marR="0" indent="-571500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3pPr>
      <a:lvl4pPr marL="1688121" marR="0" indent="-659421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4pPr>
      <a:lvl5pPr marL="2031021" marR="0" indent="-659421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5pPr>
      <a:lvl6pPr marL="5205957" marR="0" indent="-634872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6pPr>
      <a:lvl7pPr marL="6120174" marR="0" indent="-634872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7pPr>
      <a:lvl8pPr marL="7034390" marR="0" indent="-634872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8pPr>
      <a:lvl9pPr marL="7948608" marR="0" indent="-634872" algn="l" defTabSz="1645920" rtl="0" latinLnBrk="0">
        <a:lnSpc>
          <a:spcPct val="90000"/>
        </a:lnSpc>
        <a:spcBef>
          <a:spcPts val="1600"/>
        </a:spcBef>
        <a:spcAft>
          <a:spcPts val="0"/>
        </a:spcAft>
        <a:buClrTx/>
        <a:buSzPct val="100000"/>
        <a:buFont typeface="Arial"/>
        <a:buChar char="•"/>
        <a:tabLst/>
        <a:defRPr sz="5000" b="0" i="0" u="none" strike="noStrike" cap="none" spc="0" baseline="0">
          <a:solidFill>
            <a:srgbClr val="000000"/>
          </a:solidFill>
          <a:uFillTx/>
          <a:latin typeface="Lato Regular"/>
          <a:ea typeface="Lato Regular"/>
          <a:cs typeface="Lato Regular"/>
          <a:sym typeface="Lato Regular"/>
        </a:defRPr>
      </a:lvl9pPr>
    </p:bodyStyle>
    <p:otherStyle>
      <a:lvl1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10972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6.emf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6.emf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91"/>
          <p:cNvSpPr txBox="1"/>
          <p:nvPr/>
        </p:nvSpPr>
        <p:spPr>
          <a:xfrm>
            <a:off x="2135338" y="3711807"/>
            <a:ext cx="20334148" cy="47978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19800" cap="all" spc="-79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algn="ctr"/>
            <a:r>
              <a:rPr lang="es-ES" sz="8800"/>
              <a:t>afectaciones a sitios de la Red Móvil</a:t>
            </a:r>
          </a:p>
          <a:p>
            <a:pPr algn="ctr"/>
            <a:endParaRPr lang="es-CO" sz="8800"/>
          </a:p>
          <a:p>
            <a:pPr algn="ctr"/>
            <a:r>
              <a:rPr lang="es-CO" sz="7200"/>
              <a:t>Evento sísmico del 10 de agosto de 2026</a:t>
            </a:r>
          </a:p>
        </p:txBody>
      </p:sp>
      <p:pic>
        <p:nvPicPr>
          <p:cNvPr id="291" name="Imagen" descr="Image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34639" y="11649964"/>
            <a:ext cx="1492025" cy="1509373"/>
          </a:xfrm>
          <a:prstGeom prst="rect">
            <a:avLst/>
          </a:prstGeom>
          <a:ln w="12700">
            <a:miter lim="400000"/>
          </a:ln>
        </p:spPr>
      </p:pic>
      <p:pic>
        <p:nvPicPr>
          <p:cNvPr id="292" name="Imagen" descr="Imagen"/>
          <p:cNvPicPr>
            <a:picLocks noChangeAspect="1"/>
          </p:cNvPicPr>
          <p:nvPr/>
        </p:nvPicPr>
        <p:blipFill>
          <a:blip r:embed="rId4"/>
          <a:srcRect t="14581"/>
          <a:stretch>
            <a:fillRect/>
          </a:stretch>
        </p:blipFill>
        <p:spPr>
          <a:xfrm>
            <a:off x="447338" y="-1"/>
            <a:ext cx="252561" cy="5736389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DCBDFA1-B90A-CEF8-4784-136E50CFEE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950" y="12114431"/>
            <a:ext cx="8789086" cy="115582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23D8AF9-FD99-0CD0-43A7-A76B2B8044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99762" y="445744"/>
            <a:ext cx="3136900" cy="1549400"/>
          </a:xfrm>
          <a:prstGeom prst="rect">
            <a:avLst/>
          </a:prstGeom>
        </p:spPr>
      </p:pic>
      <p:sp>
        <p:nvSpPr>
          <p:cNvPr id="3" name="Shape 291">
            <a:extLst>
              <a:ext uri="{FF2B5EF4-FFF2-40B4-BE49-F238E27FC236}">
                <a16:creationId xmlns:a16="http://schemas.microsoft.com/office/drawing/2014/main" id="{2336C913-F2CB-B88E-0278-F0C576B1DAE1}"/>
              </a:ext>
            </a:extLst>
          </p:cNvPr>
          <p:cNvSpPr txBox="1"/>
          <p:nvPr/>
        </p:nvSpPr>
        <p:spPr>
          <a:xfrm>
            <a:off x="110412" y="9513415"/>
            <a:ext cx="24384000" cy="11414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19800" cap="all" spc="-79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algn="ctr"/>
            <a:r>
              <a:rPr lang="es-ES" sz="7200"/>
              <a:t>INFORME DE CIERRE</a:t>
            </a:r>
            <a:endParaRPr lang="es-CO" sz="6000"/>
          </a:p>
        </p:txBody>
      </p:sp>
      <p:sp>
        <p:nvSpPr>
          <p:cNvPr id="4" name="Shape 291">
            <a:extLst>
              <a:ext uri="{FF2B5EF4-FFF2-40B4-BE49-F238E27FC236}">
                <a16:creationId xmlns:a16="http://schemas.microsoft.com/office/drawing/2014/main" id="{672595A2-E2F2-E2C6-41A7-3F409A0663DC}"/>
              </a:ext>
            </a:extLst>
          </p:cNvPr>
          <p:cNvSpPr txBox="1"/>
          <p:nvPr/>
        </p:nvSpPr>
        <p:spPr>
          <a:xfrm>
            <a:off x="17831280" y="11087907"/>
            <a:ext cx="5936963" cy="11414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19800" cap="all" spc="-79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algn="ctr"/>
            <a:r>
              <a:rPr lang="es-ES" sz="7200"/>
              <a:t>29 / 09 / 2026</a:t>
            </a:r>
            <a:endParaRPr lang="es-CO" sz="720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66DE8-9BA4-6451-40DD-F574E9572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55">
            <a:extLst>
              <a:ext uri="{FF2B5EF4-FFF2-40B4-BE49-F238E27FC236}">
                <a16:creationId xmlns:a16="http://schemas.microsoft.com/office/drawing/2014/main" id="{E4F787A9-3C5E-4331-20C2-4A633798349C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7" name="Shape 357">
            <a:extLst>
              <a:ext uri="{FF2B5EF4-FFF2-40B4-BE49-F238E27FC236}">
                <a16:creationId xmlns:a16="http://schemas.microsoft.com/office/drawing/2014/main" id="{A3B7FDAE-E34F-6C79-E0EC-7F22FEB80956}"/>
              </a:ext>
            </a:extLst>
          </p:cNvPr>
          <p:cNvSpPr txBox="1"/>
          <p:nvPr/>
        </p:nvSpPr>
        <p:spPr>
          <a:xfrm>
            <a:off x="1170906" y="362982"/>
            <a:ext cx="22729618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Evento sísmico 10 de agosto</a:t>
            </a:r>
            <a:endParaRPr>
              <a:solidFill>
                <a:srgbClr val="002060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28FB02A-D2C2-AFA4-B5BF-8F794829A2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641"/>
          <a:stretch>
            <a:fillRect/>
          </a:stretch>
        </p:blipFill>
        <p:spPr>
          <a:xfrm>
            <a:off x="832767" y="2210840"/>
            <a:ext cx="8163595" cy="879157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BEA2ABE-CAF2-ED20-1392-195CD88590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90" t="20965" r="1849" b="24214"/>
          <a:stretch>
            <a:fillRect/>
          </a:stretch>
        </p:blipFill>
        <p:spPr>
          <a:xfrm>
            <a:off x="19259551" y="4448175"/>
            <a:ext cx="3124200" cy="481965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1676474-42BD-8C3E-030A-01C752B3C37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939" t="5758" r="9378" b="4967"/>
          <a:stretch>
            <a:fillRect/>
          </a:stretch>
        </p:blipFill>
        <p:spPr>
          <a:xfrm>
            <a:off x="11858625" y="2709523"/>
            <a:ext cx="6800850" cy="9038549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A54AD23C-BEDF-A01C-D572-9BBF5FF51A53}"/>
              </a:ext>
            </a:extLst>
          </p:cNvPr>
          <p:cNvGrpSpPr/>
          <p:nvPr/>
        </p:nvGrpSpPr>
        <p:grpSpPr>
          <a:xfrm>
            <a:off x="12379952" y="2583785"/>
            <a:ext cx="519281" cy="694761"/>
            <a:chOff x="9484519" y="1955353"/>
            <a:chExt cx="768727" cy="1227173"/>
          </a:xfrm>
        </p:grpSpPr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F13389C5-EDC5-174C-522B-6473E6B011A1}"/>
                </a:ext>
              </a:extLst>
            </p:cNvPr>
            <p:cNvSpPr/>
            <p:nvPr/>
          </p:nvSpPr>
          <p:spPr>
            <a:xfrm>
              <a:off x="9883505" y="2609712"/>
              <a:ext cx="369741" cy="572289"/>
            </a:xfrm>
            <a:prstGeom prst="rect">
              <a:avLst/>
            </a:prstGeom>
            <a:noFill/>
            <a:ln w="25400" cap="flat">
              <a:solidFill>
                <a:schemeClr val="tx2"/>
              </a:solidFill>
              <a:prstDash val="solid"/>
              <a:round/>
            </a:ln>
            <a:effectLst>
              <a:outerShdw blurRad="50800" dist="25400" dir="5400000" rotWithShape="0">
                <a:srgbClr val="000000">
                  <a:alpha val="50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71435" tIns="71435" rIns="71435" bIns="71435" numCol="1" spcCol="38100" rtlCol="0" anchor="ctr">
              <a:spAutoFit/>
            </a:bodyPr>
            <a:lstStyle/>
            <a:p>
              <a:pPr marL="0" marR="0" indent="0" algn="ctr" defTabSz="821529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CO" sz="5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endParaRPr>
            </a:p>
          </p:txBody>
        </p: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8C32D537-260F-56D3-B112-BF717550519A}"/>
                </a:ext>
              </a:extLst>
            </p:cNvPr>
            <p:cNvSpPr/>
            <p:nvPr/>
          </p:nvSpPr>
          <p:spPr>
            <a:xfrm>
              <a:off x="9484519" y="1955353"/>
              <a:ext cx="768727" cy="1227173"/>
            </a:xfrm>
            <a:prstGeom prst="rect">
              <a:avLst/>
            </a:prstGeom>
            <a:noFill/>
            <a:ln w="25400" cap="flat">
              <a:solidFill>
                <a:schemeClr val="tx2"/>
              </a:solidFill>
              <a:prstDash val="solid"/>
              <a:round/>
            </a:ln>
            <a:effectLst>
              <a:outerShdw blurRad="50800" dist="25400" dir="5400000" rotWithShape="0">
                <a:srgbClr val="000000">
                  <a:alpha val="50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71435" tIns="71435" rIns="71435" bIns="71435" numCol="1" spcCol="38100" rtlCol="0" anchor="ctr">
              <a:spAutoFit/>
            </a:bodyPr>
            <a:lstStyle/>
            <a:p>
              <a:pPr marL="0" marR="0" indent="0" algn="ctr" defTabSz="821529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CO" sz="5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endParaRPr>
            </a:p>
          </p:txBody>
        </p:sp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5A3452EB-E93E-875D-F083-E750627A71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2201" t="11426" r="16752" b="8777"/>
            <a:stretch>
              <a:fillRect/>
            </a:stretch>
          </p:blipFill>
          <p:spPr>
            <a:xfrm>
              <a:off x="9537645" y="2000721"/>
              <a:ext cx="458261" cy="1105570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782FEF72-A12A-F6BB-1D5F-F15BF99EF4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4088" t="19043" r="9079" b="15142"/>
            <a:stretch>
              <a:fillRect/>
            </a:stretch>
          </p:blipFill>
          <p:spPr>
            <a:xfrm>
              <a:off x="9907781" y="2631253"/>
              <a:ext cx="345465" cy="526803"/>
            </a:xfrm>
            <a:prstGeom prst="rect">
              <a:avLst/>
            </a:prstGeom>
          </p:spPr>
        </p:pic>
      </p:grpSp>
      <p:pic>
        <p:nvPicPr>
          <p:cNvPr id="12" name="Gráfico 11" descr="Objetivo con relleno sólido">
            <a:extLst>
              <a:ext uri="{FF2B5EF4-FFF2-40B4-BE49-F238E27FC236}">
                <a16:creationId xmlns:a16="http://schemas.microsoft.com/office/drawing/2014/main" id="{53F64584-F322-8A3B-9311-B7EFAFF81F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110845" y="6546850"/>
            <a:ext cx="611505" cy="611505"/>
          </a:xfrm>
          <a:prstGeom prst="rect">
            <a:avLst/>
          </a:prstGeom>
        </p:spPr>
      </p:pic>
      <p:sp>
        <p:nvSpPr>
          <p:cNvPr id="11" name="Bocadillo: rectángulo con esquinas redondeadas 10">
            <a:extLst>
              <a:ext uri="{FF2B5EF4-FFF2-40B4-BE49-F238E27FC236}">
                <a16:creationId xmlns:a16="http://schemas.microsoft.com/office/drawing/2014/main" id="{4BB6529D-AD96-3789-DA9F-392B31CD0281}"/>
              </a:ext>
            </a:extLst>
          </p:cNvPr>
          <p:cNvSpPr/>
          <p:nvPr/>
        </p:nvSpPr>
        <p:spPr>
          <a:xfrm>
            <a:off x="9915207" y="3522975"/>
            <a:ext cx="3195638" cy="1385480"/>
          </a:xfrm>
          <a:prstGeom prst="wedgeRoundRectCallout">
            <a:avLst>
              <a:gd name="adj1" fmla="val 59626"/>
              <a:gd name="adj2" fmla="val 191148"/>
              <a:gd name="adj3" fmla="val 16667"/>
            </a:avLst>
          </a:prstGeom>
          <a:solidFill>
            <a:srgbClr val="FF0000"/>
          </a:solidFill>
          <a:ln w="25400" cap="flat">
            <a:noFill/>
            <a:prstDash val="solid"/>
            <a:round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5" tIns="71435" rIns="71435" bIns="71435" numCol="1" spcCol="38100" rtlCol="0" anchor="ctr">
            <a:spAutoFit/>
          </a:bodyPr>
          <a:lstStyle/>
          <a:p>
            <a:pPr marL="0" marR="0" indent="0" algn="l" defTabSz="821529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rPr>
              <a:t>Epicentro</a:t>
            </a:r>
          </a:p>
          <a:p>
            <a:pPr marL="0" marR="0" indent="0" algn="l" defTabSz="821529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2400">
                <a:solidFill>
                  <a:schemeClr val="bg1"/>
                </a:solidFill>
              </a:rPr>
              <a:t>San José del Palmar</a:t>
            </a:r>
          </a:p>
          <a:p>
            <a:pPr marL="0" marR="0" indent="0" algn="l" defTabSz="821529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rPr>
              <a:t>(Chocó)</a:t>
            </a:r>
            <a:endParaRPr kumimoji="0" lang="es-CO" sz="2400" b="0" i="0" u="none" strike="noStrike" cap="none" spc="0" normalizeH="0" baseline="0">
              <a:ln>
                <a:noFill/>
              </a:ln>
              <a:solidFill>
                <a:schemeClr val="bg1"/>
              </a:solidFill>
              <a:effectLst/>
              <a:uFillTx/>
              <a:latin typeface="+mj-lt"/>
              <a:ea typeface="+mj-ea"/>
              <a:cs typeface="+mj-cs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933950784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A8BDE0-E3B4-FC82-1C66-B302044C3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BB09ACF-C351-1DF5-88A9-D70AFE0F1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613" y="2637483"/>
            <a:ext cx="11778321" cy="9744784"/>
          </a:xfrm>
          <a:prstGeom prst="rect">
            <a:avLst/>
          </a:prstGeom>
        </p:spPr>
      </p:pic>
      <p:pic>
        <p:nvPicPr>
          <p:cNvPr id="6" name="Imagen 5" descr="The image appears to be a map highlighting various locations, possibly cities or regions, with points marked for different entities or services like Hota, Guanlu, and others.&#10;&#10;El contenido generado por IA puede ser incorrecto.">
            <a:extLst>
              <a:ext uri="{FF2B5EF4-FFF2-40B4-BE49-F238E27FC236}">
                <a16:creationId xmlns:a16="http://schemas.microsoft.com/office/drawing/2014/main" id="{AB0D0F99-717E-861C-9080-A03AC5749C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1270" y="2065252"/>
            <a:ext cx="7663471" cy="9967024"/>
          </a:xfrm>
          <a:prstGeom prst="rect">
            <a:avLst/>
          </a:prstGeom>
        </p:spPr>
      </p:pic>
      <p:sp>
        <p:nvSpPr>
          <p:cNvPr id="4" name="Shape 355">
            <a:extLst>
              <a:ext uri="{FF2B5EF4-FFF2-40B4-BE49-F238E27FC236}">
                <a16:creationId xmlns:a16="http://schemas.microsoft.com/office/drawing/2014/main" id="{867B7741-4BF7-8556-FAA6-FE7B6D5D188A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7" name="Shape 357">
            <a:extLst>
              <a:ext uri="{FF2B5EF4-FFF2-40B4-BE49-F238E27FC236}">
                <a16:creationId xmlns:a16="http://schemas.microsoft.com/office/drawing/2014/main" id="{E16DA9CF-FA28-E477-DD92-07E484B32BB6}"/>
              </a:ext>
            </a:extLst>
          </p:cNvPr>
          <p:cNvSpPr txBox="1"/>
          <p:nvPr/>
        </p:nvSpPr>
        <p:spPr>
          <a:xfrm>
            <a:off x="1170906" y="362982"/>
            <a:ext cx="22729618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Acciones Realizadas por la CRC</a:t>
            </a:r>
            <a:endParaRPr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861362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5A863-D0AB-2A72-717B-DFB5CB14E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55">
            <a:extLst>
              <a:ext uri="{FF2B5EF4-FFF2-40B4-BE49-F238E27FC236}">
                <a16:creationId xmlns:a16="http://schemas.microsoft.com/office/drawing/2014/main" id="{61423EC4-B1C1-4898-0432-38C21079C768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7" name="Shape 357">
            <a:extLst>
              <a:ext uri="{FF2B5EF4-FFF2-40B4-BE49-F238E27FC236}">
                <a16:creationId xmlns:a16="http://schemas.microsoft.com/office/drawing/2014/main" id="{83AAA11E-E76C-9F32-EA2D-1C0CBC5DB982}"/>
              </a:ext>
            </a:extLst>
          </p:cNvPr>
          <p:cNvSpPr txBox="1"/>
          <p:nvPr/>
        </p:nvSpPr>
        <p:spPr>
          <a:xfrm>
            <a:off x="1170906" y="362982"/>
            <a:ext cx="22729618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Afectación DE LOS SITIOS</a:t>
            </a:r>
            <a:endParaRPr>
              <a:solidFill>
                <a:srgbClr val="002060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FAB0642-28CC-93EB-55F8-C37EE89F1DF2}"/>
              </a:ext>
            </a:extLst>
          </p:cNvPr>
          <p:cNvSpPr txBox="1"/>
          <p:nvPr/>
        </p:nvSpPr>
        <p:spPr>
          <a:xfrm>
            <a:off x="1170905" y="1953384"/>
            <a:ext cx="20925820" cy="86177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s-CO" b="1" noProof="0">
                <a:solidFill>
                  <a:srgbClr val="0070C0"/>
                </a:solidFill>
              </a:rPr>
              <a:t>Evolución sitios con fallas (10/08/2026)</a:t>
            </a:r>
            <a:endParaRPr lang="es-CO" noProof="0">
              <a:solidFill>
                <a:srgbClr val="0070C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43CDB08-C1BF-5FAB-7115-53F680D0C431}"/>
              </a:ext>
            </a:extLst>
          </p:cNvPr>
          <p:cNvSpPr txBox="1"/>
          <p:nvPr/>
        </p:nvSpPr>
        <p:spPr>
          <a:xfrm>
            <a:off x="29497" y="12016126"/>
            <a:ext cx="20925820" cy="40011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s-CO" sz="2000" b="1" noProof="0">
                <a:solidFill>
                  <a:srgbClr val="0070C0"/>
                </a:solidFill>
              </a:rPr>
              <a:t>* Reporte</a:t>
            </a:r>
            <a:r>
              <a:rPr lang="es-CO" sz="2000" b="1">
                <a:solidFill>
                  <a:srgbClr val="0070C0"/>
                </a:solidFill>
              </a:rPr>
              <a:t> en los departamentos</a:t>
            </a:r>
            <a:r>
              <a:rPr lang="es-CO" sz="2000" b="1" noProof="0">
                <a:solidFill>
                  <a:srgbClr val="0070C0"/>
                </a:solidFill>
              </a:rPr>
              <a:t> de </a:t>
            </a:r>
            <a:r>
              <a:rPr lang="it-IT" sz="2000" b="1" noProof="0">
                <a:solidFill>
                  <a:srgbClr val="0070C0"/>
                </a:solidFill>
              </a:rPr>
              <a:t>Caldas, Cauca, Choco, Quindio, Risaralda, Tolima y Valle Del Cauca.</a:t>
            </a:r>
            <a:endParaRPr lang="es-CO" sz="2000" noProof="0">
              <a:solidFill>
                <a:srgbClr val="0070C0"/>
              </a:solidFill>
            </a:endParaRP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43806B24-0355-486D-A81A-4B8D6BDB19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2668464"/>
              </p:ext>
            </p:extLst>
          </p:nvPr>
        </p:nvGraphicFramePr>
        <p:xfrm>
          <a:off x="1170904" y="3667264"/>
          <a:ext cx="12671219" cy="7526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D0898E03-0867-6C40-CA31-0FB96C0AD27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836" b="4943"/>
          <a:stretch>
            <a:fillRect/>
          </a:stretch>
        </p:blipFill>
        <p:spPr>
          <a:xfrm>
            <a:off x="14851774" y="3520995"/>
            <a:ext cx="9048750" cy="733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8574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FC20F9-761E-9221-324C-09FF97145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55">
            <a:extLst>
              <a:ext uri="{FF2B5EF4-FFF2-40B4-BE49-F238E27FC236}">
                <a16:creationId xmlns:a16="http://schemas.microsoft.com/office/drawing/2014/main" id="{CDBCBF3C-4764-A367-387D-46CEA4FCD45A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7" name="Shape 357">
            <a:extLst>
              <a:ext uri="{FF2B5EF4-FFF2-40B4-BE49-F238E27FC236}">
                <a16:creationId xmlns:a16="http://schemas.microsoft.com/office/drawing/2014/main" id="{6A7E018C-D784-CFA8-C1A3-B187F8B91E5A}"/>
              </a:ext>
            </a:extLst>
          </p:cNvPr>
          <p:cNvSpPr txBox="1"/>
          <p:nvPr/>
        </p:nvSpPr>
        <p:spPr>
          <a:xfrm>
            <a:off x="1170906" y="362982"/>
            <a:ext cx="16225591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Afectación DE LOS SITIOS</a:t>
            </a:r>
            <a:endParaRPr>
              <a:solidFill>
                <a:srgbClr val="002060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E986F98-E6DE-9FE1-975D-81AAFED06EFF}"/>
              </a:ext>
            </a:extLst>
          </p:cNvPr>
          <p:cNvSpPr txBox="1"/>
          <p:nvPr/>
        </p:nvSpPr>
        <p:spPr>
          <a:xfrm>
            <a:off x="1170905" y="1953384"/>
            <a:ext cx="20925820" cy="86177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s-CO" b="1">
                <a:solidFill>
                  <a:srgbClr val="0070C0"/>
                </a:solidFill>
              </a:rPr>
              <a:t>Evolución sitios con fallas por operador (10/08/2026)</a:t>
            </a:r>
            <a:endParaRPr lang="es-CO">
              <a:solidFill>
                <a:srgbClr val="0070C0"/>
              </a:solidFill>
            </a:endParaRPr>
          </a:p>
        </p:txBody>
      </p:sp>
      <p:graphicFrame>
        <p:nvGraphicFramePr>
          <p:cNvPr id="2" name="Gráfico 1">
            <a:extLst>
              <a:ext uri="{FF2B5EF4-FFF2-40B4-BE49-F238E27FC236}">
                <a16:creationId xmlns:a16="http://schemas.microsoft.com/office/drawing/2014/main" id="{77963384-16A1-414F-9E0D-9D21443B942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9959716"/>
              </p:ext>
            </p:extLst>
          </p:nvPr>
        </p:nvGraphicFramePr>
        <p:xfrm>
          <a:off x="2186040" y="2815158"/>
          <a:ext cx="864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5A571BD1-523B-407E-9183-490CDE1C5F2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9777860"/>
              </p:ext>
            </p:extLst>
          </p:nvPr>
        </p:nvGraphicFramePr>
        <p:xfrm>
          <a:off x="2186040" y="7617069"/>
          <a:ext cx="864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31FF03B8-EAD4-4A6E-AD01-0988CD172DC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5464754"/>
              </p:ext>
            </p:extLst>
          </p:nvPr>
        </p:nvGraphicFramePr>
        <p:xfrm>
          <a:off x="12871888" y="7535480"/>
          <a:ext cx="864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CE63A53E-117E-49AF-88FA-B8BA93D902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3080551"/>
              </p:ext>
            </p:extLst>
          </p:nvPr>
        </p:nvGraphicFramePr>
        <p:xfrm>
          <a:off x="12871888" y="2815158"/>
          <a:ext cx="864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CuadroTexto 14">
            <a:extLst>
              <a:ext uri="{FF2B5EF4-FFF2-40B4-BE49-F238E27FC236}">
                <a16:creationId xmlns:a16="http://schemas.microsoft.com/office/drawing/2014/main" id="{28431FBA-1474-12F0-A3BB-FDC5836CC839}"/>
              </a:ext>
            </a:extLst>
          </p:cNvPr>
          <p:cNvSpPr txBox="1"/>
          <p:nvPr/>
        </p:nvSpPr>
        <p:spPr>
          <a:xfrm>
            <a:off x="29497" y="12016126"/>
            <a:ext cx="20925820" cy="40011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s-CO" sz="2000" b="1" noProof="0">
                <a:solidFill>
                  <a:srgbClr val="0070C0"/>
                </a:solidFill>
              </a:rPr>
              <a:t>* Reporte</a:t>
            </a:r>
            <a:r>
              <a:rPr lang="es-CO" sz="2000" b="1">
                <a:solidFill>
                  <a:srgbClr val="0070C0"/>
                </a:solidFill>
              </a:rPr>
              <a:t> en los departamentos</a:t>
            </a:r>
            <a:r>
              <a:rPr lang="es-CO" sz="2000" b="1" noProof="0">
                <a:solidFill>
                  <a:srgbClr val="0070C0"/>
                </a:solidFill>
              </a:rPr>
              <a:t> de </a:t>
            </a:r>
            <a:r>
              <a:rPr lang="it-IT" sz="2000" b="1" noProof="0">
                <a:solidFill>
                  <a:srgbClr val="0070C0"/>
                </a:solidFill>
              </a:rPr>
              <a:t>Caldas, Cauca, Choco, Quindio, Risaralda, Tolima y Valle Del Cauca.</a:t>
            </a:r>
            <a:endParaRPr lang="es-CO" sz="2000" noProof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578456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8E5B4D-9F73-ADCD-5C05-0C6C697FB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55">
            <a:extLst>
              <a:ext uri="{FF2B5EF4-FFF2-40B4-BE49-F238E27FC236}">
                <a16:creationId xmlns:a16="http://schemas.microsoft.com/office/drawing/2014/main" id="{716D613A-17B6-7639-15C8-94C8E497D919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7" name="Shape 357">
            <a:extLst>
              <a:ext uri="{FF2B5EF4-FFF2-40B4-BE49-F238E27FC236}">
                <a16:creationId xmlns:a16="http://schemas.microsoft.com/office/drawing/2014/main" id="{E9083C73-4B1E-8BFF-CF62-40F9CFCDE2A9}"/>
              </a:ext>
            </a:extLst>
          </p:cNvPr>
          <p:cNvSpPr txBox="1"/>
          <p:nvPr/>
        </p:nvSpPr>
        <p:spPr>
          <a:xfrm>
            <a:off x="1170906" y="362982"/>
            <a:ext cx="16225591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Afectación DE LOS SITIOS</a:t>
            </a:r>
            <a:endParaRPr>
              <a:solidFill>
                <a:srgbClr val="002060"/>
              </a:solidFill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B546E7C7-03DF-29E3-CCEE-429B9061A581}"/>
              </a:ext>
            </a:extLst>
          </p:cNvPr>
          <p:cNvCxnSpPr/>
          <p:nvPr/>
        </p:nvCxnSpPr>
        <p:spPr>
          <a:xfrm>
            <a:off x="10110278" y="4004441"/>
            <a:ext cx="0" cy="6779173"/>
          </a:xfrm>
          <a:prstGeom prst="line">
            <a:avLst/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Gráfico 19">
            <a:extLst>
              <a:ext uri="{FF2B5EF4-FFF2-40B4-BE49-F238E27FC236}">
                <a16:creationId xmlns:a16="http://schemas.microsoft.com/office/drawing/2014/main" id="{CB9FF98D-12AF-0A32-2A6E-FF4A0C330C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6803767"/>
              </p:ext>
            </p:extLst>
          </p:nvPr>
        </p:nvGraphicFramePr>
        <p:xfrm>
          <a:off x="11035819" y="3961365"/>
          <a:ext cx="10496825" cy="67791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54B772B5-FE65-0AA1-B168-93609BBD108D}"/>
              </a:ext>
            </a:extLst>
          </p:cNvPr>
          <p:cNvSpPr txBox="1"/>
          <p:nvPr/>
        </p:nvSpPr>
        <p:spPr>
          <a:xfrm>
            <a:off x="1163947" y="1895005"/>
            <a:ext cx="22042185" cy="86177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s-CO" b="1" noProof="0">
                <a:solidFill>
                  <a:srgbClr val="0070C0"/>
                </a:solidFill>
              </a:rPr>
              <a:t>Fallas simultaneas </a:t>
            </a:r>
            <a:r>
              <a:rPr lang="es-CO" b="1">
                <a:solidFill>
                  <a:srgbClr val="0070C0"/>
                </a:solidFill>
              </a:rPr>
              <a:t>por operador (10/08/2026)</a:t>
            </a:r>
            <a:endParaRPr lang="es-CO" noProof="0">
              <a:solidFill>
                <a:srgbClr val="0070C0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74B5E87-358A-1CD5-7DB3-02B5029A06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27"/>
          <a:stretch>
            <a:fillRect/>
          </a:stretch>
        </p:blipFill>
        <p:spPr>
          <a:xfrm>
            <a:off x="1163947" y="3367326"/>
            <a:ext cx="7909201" cy="976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3867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2FF7F-62A9-1092-877D-AC641AB08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55">
            <a:extLst>
              <a:ext uri="{FF2B5EF4-FFF2-40B4-BE49-F238E27FC236}">
                <a16:creationId xmlns:a16="http://schemas.microsoft.com/office/drawing/2014/main" id="{1F1F7A8D-7773-DB60-3E92-918112DC1FD6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7" name="Shape 357">
            <a:extLst>
              <a:ext uri="{FF2B5EF4-FFF2-40B4-BE49-F238E27FC236}">
                <a16:creationId xmlns:a16="http://schemas.microsoft.com/office/drawing/2014/main" id="{D09882D1-C6A5-9A88-FD69-FEE28F5F143D}"/>
              </a:ext>
            </a:extLst>
          </p:cNvPr>
          <p:cNvSpPr txBox="1"/>
          <p:nvPr/>
        </p:nvSpPr>
        <p:spPr>
          <a:xfrm>
            <a:off x="1170906" y="362982"/>
            <a:ext cx="16225591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Afectación DE LOS SITIOS</a:t>
            </a:r>
            <a:endParaRPr>
              <a:solidFill>
                <a:srgbClr val="002060"/>
              </a:solidFill>
            </a:endParaRPr>
          </a:p>
        </p:txBody>
      </p:sp>
      <p:pic>
        <p:nvPicPr>
          <p:cNvPr id="5" name="Video_Sismo_10_Agosto_2026">
            <a:hlinkClick r:id="" action="ppaction://media"/>
            <a:extLst>
              <a:ext uri="{FF2B5EF4-FFF2-40B4-BE49-F238E27FC236}">
                <a16:creationId xmlns:a16="http://schemas.microsoft.com/office/drawing/2014/main" id="{9BCDB220-9260-1975-1975-C2FDDD83A14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t="1642" b="3707"/>
          <a:stretch>
            <a:fillRect/>
          </a:stretch>
        </p:blipFill>
        <p:spPr>
          <a:xfrm>
            <a:off x="2488155" y="1997759"/>
            <a:ext cx="19390536" cy="10323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3207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CCA1B-6875-AE96-B516-DA052352DC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A303D50E-9C23-41EE-5111-AA138B54B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92" y="2792432"/>
            <a:ext cx="9049357" cy="9475767"/>
          </a:xfrm>
          <a:prstGeom prst="rect">
            <a:avLst/>
          </a:prstGeom>
        </p:spPr>
      </p:pic>
      <p:sp>
        <p:nvSpPr>
          <p:cNvPr id="395" name="Shape 355">
            <a:extLst>
              <a:ext uri="{FF2B5EF4-FFF2-40B4-BE49-F238E27FC236}">
                <a16:creationId xmlns:a16="http://schemas.microsoft.com/office/drawing/2014/main" id="{CA6FCB52-9466-4E7F-8A86-2D25CCACF430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7" name="Shape 357">
            <a:extLst>
              <a:ext uri="{FF2B5EF4-FFF2-40B4-BE49-F238E27FC236}">
                <a16:creationId xmlns:a16="http://schemas.microsoft.com/office/drawing/2014/main" id="{1FE75075-5339-30F1-3CE3-7DFB3D82E7B7}"/>
              </a:ext>
            </a:extLst>
          </p:cNvPr>
          <p:cNvSpPr txBox="1"/>
          <p:nvPr/>
        </p:nvSpPr>
        <p:spPr>
          <a:xfrm>
            <a:off x="1170906" y="362982"/>
            <a:ext cx="22729618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UN mes después del evento</a:t>
            </a:r>
            <a:endParaRPr>
              <a:solidFill>
                <a:srgbClr val="002060"/>
              </a:solidFill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C0913921-0492-9228-1D77-1B3834B58A27}"/>
              </a:ext>
            </a:extLst>
          </p:cNvPr>
          <p:cNvGrpSpPr/>
          <p:nvPr/>
        </p:nvGrpSpPr>
        <p:grpSpPr>
          <a:xfrm>
            <a:off x="822359" y="11130226"/>
            <a:ext cx="2225641" cy="889520"/>
            <a:chOff x="822359" y="11130226"/>
            <a:chExt cx="2225641" cy="889520"/>
          </a:xfrm>
        </p:grpSpPr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EC418772-8F66-5461-913D-710EC0F6DA30}"/>
                </a:ext>
              </a:extLst>
            </p:cNvPr>
            <p:cNvSpPr/>
            <p:nvPr/>
          </p:nvSpPr>
          <p:spPr>
            <a:xfrm>
              <a:off x="827738" y="11236819"/>
              <a:ext cx="252000" cy="252000"/>
            </a:xfrm>
            <a:prstGeom prst="ellipse">
              <a:avLst/>
            </a:prstGeom>
            <a:solidFill>
              <a:srgbClr val="FF0000"/>
            </a:solidFill>
            <a:ln w="25400" cap="flat">
              <a:solidFill>
                <a:srgbClr val="FF0000"/>
              </a:solidFill>
              <a:prstDash val="solid"/>
              <a:round/>
            </a:ln>
            <a:effectLst>
              <a:outerShdw blurRad="508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71435" tIns="71435" rIns="71435" bIns="71435" numCol="1" spcCol="38100" rtlCol="0" anchor="ctr">
              <a:spAutoFit/>
            </a:bodyPr>
            <a:lstStyle/>
            <a:p>
              <a:pPr marL="0" marR="0" indent="0" algn="ctr" defTabSz="821529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CO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endParaRPr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4F321F94-0FFE-717C-FC86-09C8139862CA}"/>
                </a:ext>
              </a:extLst>
            </p:cNvPr>
            <p:cNvSpPr/>
            <p:nvPr/>
          </p:nvSpPr>
          <p:spPr>
            <a:xfrm>
              <a:off x="822359" y="11657207"/>
              <a:ext cx="252000" cy="252000"/>
            </a:xfrm>
            <a:prstGeom prst="ellipse">
              <a:avLst/>
            </a:prstGeom>
            <a:solidFill>
              <a:srgbClr val="FFC000"/>
            </a:solidFill>
            <a:ln w="25400" cap="flat">
              <a:solidFill>
                <a:srgbClr val="FF9900"/>
              </a:solidFill>
              <a:prstDash val="solid"/>
              <a:round/>
            </a:ln>
            <a:effectLst>
              <a:outerShdw blurRad="508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71435" tIns="71435" rIns="71435" bIns="71435" numCol="1" spcCol="38100" rtlCol="0" anchor="ctr">
              <a:spAutoFit/>
            </a:bodyPr>
            <a:lstStyle/>
            <a:p>
              <a:pPr marL="0" marR="0" indent="0" algn="ctr" defTabSz="821529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CO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endParaRPr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E0D2DF41-D9EA-948B-F30F-7220DC063153}"/>
                </a:ext>
              </a:extLst>
            </p:cNvPr>
            <p:cNvSpPr txBox="1"/>
            <p:nvPr/>
          </p:nvSpPr>
          <p:spPr>
            <a:xfrm>
              <a:off x="1138231" y="11130226"/>
              <a:ext cx="1909769" cy="4520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71435" tIns="71435" rIns="71435" bIns="71435" numCol="1" spcCol="38100" rtlCol="0" anchor="ctr">
              <a:spAutoFit/>
            </a:bodyPr>
            <a:lstStyle/>
            <a:p>
              <a:pPr marL="0" marR="0" indent="0" algn="l" defTabSz="821529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20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rPr>
                <a:t>Causa directa</a:t>
              </a:r>
              <a:endParaRPr kumimoji="0" lang="es-CO" sz="2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endParaRPr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72BD9718-85EE-8A57-E548-7EE9B41747F9}"/>
                </a:ext>
              </a:extLst>
            </p:cNvPr>
            <p:cNvSpPr txBox="1"/>
            <p:nvPr/>
          </p:nvSpPr>
          <p:spPr>
            <a:xfrm>
              <a:off x="1138231" y="11567704"/>
              <a:ext cx="1909769" cy="4520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71435" tIns="71435" rIns="71435" bIns="71435" numCol="1" spcCol="38100" rtlCol="0" anchor="ctr">
              <a:spAutoFit/>
            </a:bodyPr>
            <a:lstStyle/>
            <a:p>
              <a:pPr marL="0" marR="0" indent="0" algn="l" defTabSz="821529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20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Helvetica Neue"/>
                </a:rPr>
                <a:t>Causa indirecta</a:t>
              </a:r>
              <a:endParaRPr kumimoji="0" lang="es-CO" sz="2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endParaRPr>
            </a:p>
          </p:txBody>
        </p:sp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FC058B36-C715-CB5F-F3E4-B5C2CD282649}"/>
              </a:ext>
            </a:extLst>
          </p:cNvPr>
          <p:cNvSpPr txBox="1"/>
          <p:nvPr/>
        </p:nvSpPr>
        <p:spPr>
          <a:xfrm>
            <a:off x="1138231" y="1930659"/>
            <a:ext cx="20925820" cy="86177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s-CO" b="1">
                <a:solidFill>
                  <a:srgbClr val="0070C0"/>
                </a:solidFill>
              </a:rPr>
              <a:t>Sitios con afectación relacionada con el sismo (48 Sitios) </a:t>
            </a:r>
            <a:endParaRPr lang="es-CO">
              <a:solidFill>
                <a:srgbClr val="0070C0"/>
              </a:solidFill>
            </a:endParaRP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E8C490E9-8A9D-6A67-DF3C-9C3899E35A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254124"/>
              </p:ext>
            </p:extLst>
          </p:nvPr>
        </p:nvGraphicFramePr>
        <p:xfrm>
          <a:off x="11881507" y="4051646"/>
          <a:ext cx="10502738" cy="40080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718362">
                  <a:extLst>
                    <a:ext uri="{9D8B030D-6E8A-4147-A177-3AD203B41FA5}">
                      <a16:colId xmlns:a16="http://schemas.microsoft.com/office/drawing/2014/main" val="607591632"/>
                    </a:ext>
                  </a:extLst>
                </a:gridCol>
                <a:gridCol w="3400988">
                  <a:extLst>
                    <a:ext uri="{9D8B030D-6E8A-4147-A177-3AD203B41FA5}">
                      <a16:colId xmlns:a16="http://schemas.microsoft.com/office/drawing/2014/main" val="874780590"/>
                    </a:ext>
                  </a:extLst>
                </a:gridCol>
                <a:gridCol w="2035519">
                  <a:extLst>
                    <a:ext uri="{9D8B030D-6E8A-4147-A177-3AD203B41FA5}">
                      <a16:colId xmlns:a16="http://schemas.microsoft.com/office/drawing/2014/main" val="2279213597"/>
                    </a:ext>
                  </a:extLst>
                </a:gridCol>
                <a:gridCol w="2347869">
                  <a:extLst>
                    <a:ext uri="{9D8B030D-6E8A-4147-A177-3AD203B41FA5}">
                      <a16:colId xmlns:a16="http://schemas.microsoft.com/office/drawing/2014/main" val="1633593337"/>
                    </a:ext>
                  </a:extLst>
                </a:gridCol>
              </a:tblGrid>
              <a:tr h="107874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400" b="1" u="none" strike="noStrike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DEPARTAMENTO</a:t>
                      </a:r>
                      <a:endParaRPr lang="es-CO" sz="2400" b="1" i="0" u="none" strike="noStrike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400" b="1" u="none" strike="noStrike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MUNICIPIO</a:t>
                      </a:r>
                      <a:endParaRPr lang="es-CO" sz="2400" b="1" i="0" u="none" strike="noStrike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400" b="1" u="none" strike="noStrike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SITIOS AFECTADOS</a:t>
                      </a:r>
                      <a:endParaRPr lang="es-CO" sz="2400" b="1" i="0" u="none" strike="noStrike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400" b="1" u="none" strike="noStrike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SITIOS MUNICIPIO</a:t>
                      </a:r>
                      <a:endParaRPr lang="es-CO" sz="2400" b="1" i="0" u="none" strike="noStrike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664833"/>
                  </a:ext>
                </a:extLst>
              </a:tr>
              <a:tr h="56776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Risaralda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Pereira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386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848705"/>
                  </a:ext>
                </a:extLst>
              </a:tr>
              <a:tr h="59049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Valle del cauca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Cali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1.972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9804641"/>
                  </a:ext>
                </a:extLst>
              </a:tr>
              <a:tr h="59049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Risaralda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Dosquebradas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113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6019075"/>
                  </a:ext>
                </a:extLst>
              </a:tr>
              <a:tr h="590052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Tolima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Herveo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8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452024"/>
                  </a:ext>
                </a:extLst>
              </a:tr>
              <a:tr h="59049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CO" sz="2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MX" sz="2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  <a:endParaRPr lang="es-CO" sz="2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MX" sz="2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</a:t>
                      </a:r>
                      <a:endParaRPr lang="es-CO" sz="2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MX" sz="2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2.489</a:t>
                      </a:r>
                      <a:endParaRPr lang="es-CO" sz="2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979368"/>
                  </a:ext>
                </a:extLst>
              </a:tr>
            </a:tbl>
          </a:graphicData>
        </a:graphic>
      </p:graphicFrame>
      <p:sp>
        <p:nvSpPr>
          <p:cNvPr id="12" name="CuadroTexto 11">
            <a:extLst>
              <a:ext uri="{FF2B5EF4-FFF2-40B4-BE49-F238E27FC236}">
                <a16:creationId xmlns:a16="http://schemas.microsoft.com/office/drawing/2014/main" id="{BA4CDD5B-C6A2-0405-0F46-024BE9C379EF}"/>
              </a:ext>
            </a:extLst>
          </p:cNvPr>
          <p:cNvSpPr txBox="1"/>
          <p:nvPr/>
        </p:nvSpPr>
        <p:spPr>
          <a:xfrm>
            <a:off x="11450745" y="9292352"/>
            <a:ext cx="11364262" cy="180625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5" tIns="71435" rIns="71435" bIns="71435" numCol="1" spcCol="38100" rtlCol="0" anchor="ctr">
            <a:spAutoFit/>
          </a:bodyPr>
          <a:lstStyle/>
          <a:p>
            <a:pPr marL="0" marR="0" indent="0" algn="ctr" defTabSz="821529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rPr>
              <a:t>Cerca del 2% del total de sitios ubicados en los mun</a:t>
            </a:r>
            <a:r>
              <a:rPr lang="es-ES" sz="3600"/>
              <a:t>icipios afectados por el sismo siguen presentando fallas asociadas al evento.</a:t>
            </a:r>
            <a:endParaRPr kumimoji="0" lang="es-CO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344920042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7F3AB-F53B-A029-0055-3710929F5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55">
            <a:extLst>
              <a:ext uri="{FF2B5EF4-FFF2-40B4-BE49-F238E27FC236}">
                <a16:creationId xmlns:a16="http://schemas.microsoft.com/office/drawing/2014/main" id="{95AAF642-49E9-58CE-CE07-E58F2B6AA58E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7" name="Shape 357">
            <a:extLst>
              <a:ext uri="{FF2B5EF4-FFF2-40B4-BE49-F238E27FC236}">
                <a16:creationId xmlns:a16="http://schemas.microsoft.com/office/drawing/2014/main" id="{C9AED70D-3CA0-3949-A198-8EEC35E1617E}"/>
              </a:ext>
            </a:extLst>
          </p:cNvPr>
          <p:cNvSpPr txBox="1"/>
          <p:nvPr/>
        </p:nvSpPr>
        <p:spPr>
          <a:xfrm>
            <a:off x="1170906" y="362982"/>
            <a:ext cx="17589747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ES">
                <a:solidFill>
                  <a:srgbClr val="002060"/>
                </a:solidFill>
              </a:rPr>
              <a:t>UN mes después del evento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C1992F3-3B59-81AE-E9D3-88C681A89E45}"/>
              </a:ext>
            </a:extLst>
          </p:cNvPr>
          <p:cNvSpPr txBox="1"/>
          <p:nvPr/>
        </p:nvSpPr>
        <p:spPr>
          <a:xfrm>
            <a:off x="1170905" y="2271226"/>
            <a:ext cx="21689095" cy="86177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s-CO" b="1">
                <a:solidFill>
                  <a:srgbClr val="0070C0"/>
                </a:solidFill>
              </a:rPr>
              <a:t>Sitios Indisponibles con fallas relacionadas con el sismo (11/09/2026)</a:t>
            </a:r>
            <a:endParaRPr lang="es-CO">
              <a:solidFill>
                <a:srgbClr val="0070C0"/>
              </a:solidFill>
            </a:endParaRP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9B297EE1-8BA9-20C1-C06C-44058E8A98B9}"/>
              </a:ext>
            </a:extLst>
          </p:cNvPr>
          <p:cNvGrpSpPr/>
          <p:nvPr/>
        </p:nvGrpSpPr>
        <p:grpSpPr>
          <a:xfrm>
            <a:off x="16279580" y="5058001"/>
            <a:ext cx="5388763" cy="1799999"/>
            <a:chOff x="15991040" y="6505140"/>
            <a:chExt cx="5554247" cy="1799999"/>
          </a:xfrm>
        </p:grpSpPr>
        <p:sp>
          <p:nvSpPr>
            <p:cNvPr id="14" name="Rounded Rectangle 7">
              <a:extLst>
                <a:ext uri="{FF2B5EF4-FFF2-40B4-BE49-F238E27FC236}">
                  <a16:creationId xmlns:a16="http://schemas.microsoft.com/office/drawing/2014/main" id="{52114CCE-F441-1EE3-65E0-F2C568328AD2}"/>
                </a:ext>
              </a:extLst>
            </p:cNvPr>
            <p:cNvSpPr/>
            <p:nvPr/>
          </p:nvSpPr>
          <p:spPr>
            <a:xfrm>
              <a:off x="15991040" y="6505140"/>
              <a:ext cx="5554247" cy="1799999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DCE0E6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TextBox 8">
              <a:extLst>
                <a:ext uri="{FF2B5EF4-FFF2-40B4-BE49-F238E27FC236}">
                  <a16:creationId xmlns:a16="http://schemas.microsoft.com/office/drawing/2014/main" id="{FAA65A34-901E-1BC7-7596-A5DEECAF73D4}"/>
                </a:ext>
              </a:extLst>
            </p:cNvPr>
            <p:cNvSpPr txBox="1"/>
            <p:nvPr/>
          </p:nvSpPr>
          <p:spPr>
            <a:xfrm>
              <a:off x="15991040" y="6642301"/>
              <a:ext cx="5554247" cy="15388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sz="2700" b="1">
                  <a:solidFill>
                    <a:srgbClr val="185792"/>
                  </a:solidFill>
                </a:defRPr>
              </a:pPr>
              <a:r>
                <a:rPr lang="es-ES" sz="66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48</a:t>
              </a:r>
              <a:endParaRPr sz="6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 sz="1000">
                  <a:solidFill>
                    <a:srgbClr val="505A64"/>
                  </a:solidFill>
                </a:defRPr>
              </a:pPr>
              <a:r>
                <a:rPr lang="es-ES" sz="28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Total</a:t>
              </a:r>
              <a:endParaRPr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aphicFrame>
        <p:nvGraphicFramePr>
          <p:cNvPr id="2" name="Gráfico 1">
            <a:extLst>
              <a:ext uri="{FF2B5EF4-FFF2-40B4-BE49-F238E27FC236}">
                <a16:creationId xmlns:a16="http://schemas.microsoft.com/office/drawing/2014/main" id="{744C5DD0-FF12-09B0-E587-EE44BC9117C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5371596"/>
              </p:ext>
            </p:extLst>
          </p:nvPr>
        </p:nvGraphicFramePr>
        <p:xfrm>
          <a:off x="973779" y="3802871"/>
          <a:ext cx="11872906" cy="736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AE91117F-0423-7F1A-6956-66142CC37762}"/>
              </a:ext>
            </a:extLst>
          </p:cNvPr>
          <p:cNvSpPr txBox="1"/>
          <p:nvPr/>
        </p:nvSpPr>
        <p:spPr>
          <a:xfrm>
            <a:off x="14111084" y="8783001"/>
            <a:ext cx="9299137" cy="180625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5" tIns="71435" rIns="71435" bIns="71435" numCol="1" spcCol="38100" rtlCol="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>
              <a:defRPr sz="3600"/>
            </a:lvl1pPr>
          </a:lstStyle>
          <a:p>
            <a:r>
              <a:rPr lang="es-ES" dirty="0"/>
              <a:t>Los operadore que presentaban mayor cantidad de sitios sin recuperar son TIGO y MOVISTAR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9164912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BCF38-CEA7-289A-117F-67455B960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5BCDB7C0-18DD-47EE-2381-C4766D2BF6BE}"/>
              </a:ext>
            </a:extLst>
          </p:cNvPr>
          <p:cNvSpPr txBox="1"/>
          <p:nvPr/>
        </p:nvSpPr>
        <p:spPr>
          <a:xfrm>
            <a:off x="1420224" y="2385825"/>
            <a:ext cx="20925820" cy="86177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s-CO" b="1">
                <a:solidFill>
                  <a:srgbClr val="0070C0"/>
                </a:solidFill>
              </a:rPr>
              <a:t>Conteo de afectación de sitios por tipo de causa y operador</a:t>
            </a:r>
            <a:endParaRPr lang="es-CO">
              <a:solidFill>
                <a:srgbClr val="0070C0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93B2EA1-3703-D1E8-E23B-F06378EB00B3}"/>
              </a:ext>
            </a:extLst>
          </p:cNvPr>
          <p:cNvSpPr txBox="1"/>
          <p:nvPr/>
        </p:nvSpPr>
        <p:spPr>
          <a:xfrm>
            <a:off x="20070607" y="5391228"/>
            <a:ext cx="3547673" cy="211403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5" tIns="71435" rIns="71435" bIns="71435" numCol="1" spcCol="38100" rtlCol="0" anchor="ctr">
            <a:spAutoFit/>
          </a:bodyPr>
          <a:lstStyle/>
          <a:p>
            <a:pPr marL="0" marR="0" indent="0" algn="l" defTabSz="821529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MX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 Neue"/>
              </a:rPr>
              <a:t>Hay sitios que presentan fallas relacionadas con múltiples causas</a:t>
            </a:r>
            <a:endParaRPr kumimoji="0" lang="es-CO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Helvetica Neue"/>
            </a:endParaRP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AE8F147B-C000-5FA7-AC45-32A54F5675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5528782"/>
              </p:ext>
            </p:extLst>
          </p:nvPr>
        </p:nvGraphicFramePr>
        <p:xfrm>
          <a:off x="671920" y="3347638"/>
          <a:ext cx="19088041" cy="86051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hape 355">
            <a:extLst>
              <a:ext uri="{FF2B5EF4-FFF2-40B4-BE49-F238E27FC236}">
                <a16:creationId xmlns:a16="http://schemas.microsoft.com/office/drawing/2014/main" id="{A1DE0B39-C9D0-6B10-7ECF-09BCE45AD632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8" name="Shape 357">
            <a:extLst>
              <a:ext uri="{FF2B5EF4-FFF2-40B4-BE49-F238E27FC236}">
                <a16:creationId xmlns:a16="http://schemas.microsoft.com/office/drawing/2014/main" id="{6FFBB166-87EB-0218-3E14-391246C6332D}"/>
              </a:ext>
            </a:extLst>
          </p:cNvPr>
          <p:cNvSpPr txBox="1"/>
          <p:nvPr/>
        </p:nvSpPr>
        <p:spPr>
          <a:xfrm>
            <a:off x="1170906" y="362982"/>
            <a:ext cx="19125039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Causas de la indisponibilidad</a:t>
            </a:r>
            <a:endParaRPr lang="es-ES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862765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9C774-004B-DF8A-FC76-10F3CA509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D93E067-CE7E-A04F-818F-1D07725C4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040" y="2077491"/>
            <a:ext cx="20196048" cy="10116230"/>
          </a:xfrm>
          <a:prstGeom prst="rect">
            <a:avLst/>
          </a:prstGeom>
        </p:spPr>
      </p:pic>
      <p:sp>
        <p:nvSpPr>
          <p:cNvPr id="395" name="Shape 355">
            <a:extLst>
              <a:ext uri="{FF2B5EF4-FFF2-40B4-BE49-F238E27FC236}">
                <a16:creationId xmlns:a16="http://schemas.microsoft.com/office/drawing/2014/main" id="{0E4B5A70-91EA-B85A-6FAC-D81627C48C88}"/>
              </a:ext>
            </a:extLst>
          </p:cNvPr>
          <p:cNvSpPr/>
          <p:nvPr/>
        </p:nvSpPr>
        <p:spPr>
          <a:xfrm rot="16200000">
            <a:off x="3421445" y="-471608"/>
            <a:ext cx="176421" cy="4677500"/>
          </a:xfrm>
          <a:prstGeom prst="rect">
            <a:avLst/>
          </a:prstGeom>
          <a:solidFill>
            <a:srgbClr val="FF2C4E"/>
          </a:solidFill>
          <a:ln w="12700">
            <a:miter lim="400000"/>
          </a:ln>
        </p:spPr>
        <p:txBody>
          <a:bodyPr lIns="71435" tIns="71435" rIns="71435" bIns="71435" anchor="ctr"/>
          <a:lstStyle/>
          <a:p>
            <a:pPr algn="l" defTabSz="914400">
              <a:defRPr sz="1800">
                <a:solidFill>
                  <a:srgbClr val="78787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7" name="Shape 357">
            <a:extLst>
              <a:ext uri="{FF2B5EF4-FFF2-40B4-BE49-F238E27FC236}">
                <a16:creationId xmlns:a16="http://schemas.microsoft.com/office/drawing/2014/main" id="{4264C5C3-2EEF-C90D-8DAA-0DDE073CDE0C}"/>
              </a:ext>
            </a:extLst>
          </p:cNvPr>
          <p:cNvSpPr txBox="1"/>
          <p:nvPr/>
        </p:nvSpPr>
        <p:spPr>
          <a:xfrm>
            <a:off x="1170906" y="362982"/>
            <a:ext cx="11391896" cy="1293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8300" cap="all" spc="-332">
                <a:solidFill>
                  <a:srgbClr val="1F043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CO">
                <a:solidFill>
                  <a:srgbClr val="002060"/>
                </a:solidFill>
              </a:rPr>
              <a:t>Resumen reporte</a:t>
            </a:r>
            <a:endParaRPr>
              <a:solidFill>
                <a:srgbClr val="002060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AF0D097-F8A9-3DCA-1313-2CF3AA9CD526}"/>
              </a:ext>
            </a:extLst>
          </p:cNvPr>
          <p:cNvSpPr txBox="1"/>
          <p:nvPr/>
        </p:nvSpPr>
        <p:spPr>
          <a:xfrm>
            <a:off x="20346396" y="12041203"/>
            <a:ext cx="4261964" cy="40011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s-ES" sz="2000" dirty="0"/>
              <a:t>Imagen realizada con Gemini IA</a:t>
            </a:r>
            <a:endParaRPr lang="es-CO" sz="2000" dirty="0"/>
          </a:p>
        </p:txBody>
      </p:sp>
    </p:spTree>
    <p:extLst>
      <p:ext uri="{BB962C8B-B14F-4D97-AF65-F5344CB8AC3E}">
        <p14:creationId xmlns:p14="http://schemas.microsoft.com/office/powerpoint/2010/main" val="1595115548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4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34639" y="11649964"/>
            <a:ext cx="1492025" cy="1509373"/>
          </a:xfrm>
          <a:prstGeom prst="rect">
            <a:avLst/>
          </a:prstGeom>
          <a:ln w="12700">
            <a:miter lim="400000"/>
          </a:ln>
        </p:spPr>
      </p:pic>
      <p:pic>
        <p:nvPicPr>
          <p:cNvPr id="905" name="Imagen" descr="Imagen"/>
          <p:cNvPicPr>
            <a:picLocks noChangeAspect="1"/>
          </p:cNvPicPr>
          <p:nvPr/>
        </p:nvPicPr>
        <p:blipFill>
          <a:blip r:embed="rId3"/>
          <a:srcRect t="16222"/>
          <a:stretch>
            <a:fillRect/>
          </a:stretch>
        </p:blipFill>
        <p:spPr>
          <a:xfrm>
            <a:off x="373404" y="-1"/>
            <a:ext cx="252561" cy="5626171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hape 1022">
            <a:extLst>
              <a:ext uri="{FF2B5EF4-FFF2-40B4-BE49-F238E27FC236}">
                <a16:creationId xmlns:a16="http://schemas.microsoft.com/office/drawing/2014/main" id="{A635D676-6A2C-9830-131B-1D40AE0A0650}"/>
              </a:ext>
            </a:extLst>
          </p:cNvPr>
          <p:cNvSpPr txBox="1"/>
          <p:nvPr/>
        </p:nvSpPr>
        <p:spPr>
          <a:xfrm>
            <a:off x="12840413" y="5502333"/>
            <a:ext cx="10691320" cy="11968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7600" cap="all" spc="-304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marL="0" marR="0" lvl="0" indent="0" algn="l" defTabSz="1645920" rtl="0" eaLnBrk="1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600" b="0" i="0" u="none" strike="noStrike" kern="0" cap="all" spc="-304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lack"/>
                <a:sym typeface="Arial Black"/>
              </a:rPr>
              <a:t>Informe de cierre</a:t>
            </a:r>
          </a:p>
        </p:txBody>
      </p:sp>
      <p:sp>
        <p:nvSpPr>
          <p:cNvPr id="8" name="Shape 1023">
            <a:extLst>
              <a:ext uri="{FF2B5EF4-FFF2-40B4-BE49-F238E27FC236}">
                <a16:creationId xmlns:a16="http://schemas.microsoft.com/office/drawing/2014/main" id="{1BC072FA-0028-23B2-9214-C8C821B6DCF0}"/>
              </a:ext>
            </a:extLst>
          </p:cNvPr>
          <p:cNvSpPr txBox="1"/>
          <p:nvPr/>
        </p:nvSpPr>
        <p:spPr>
          <a:xfrm>
            <a:off x="12869732" y="6431701"/>
            <a:ext cx="11248652" cy="11968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7600" cap="all" spc="-304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marL="0" marR="0" lvl="0" indent="0" algn="l" defTabSz="1645920" rtl="0" eaLnBrk="1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600" b="0" i="0" u="none" strike="noStrike" kern="0" cap="all" spc="-304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lack"/>
                <a:sym typeface="Arial Black"/>
              </a:rPr>
              <a:t>Analítica de datos</a:t>
            </a:r>
            <a:endParaRPr kumimoji="0" sz="7600" b="0" i="0" u="none" strike="noStrike" kern="0" cap="all" spc="-304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Black"/>
              <a:sym typeface="Arial Black"/>
            </a:endParaRPr>
          </a:p>
        </p:txBody>
      </p:sp>
      <p:sp>
        <p:nvSpPr>
          <p:cNvPr id="9" name="Shape 1024">
            <a:extLst>
              <a:ext uri="{FF2B5EF4-FFF2-40B4-BE49-F238E27FC236}">
                <a16:creationId xmlns:a16="http://schemas.microsoft.com/office/drawing/2014/main" id="{D6E86CFF-E4B6-7169-58D6-298F9CA1621C}"/>
              </a:ext>
            </a:extLst>
          </p:cNvPr>
          <p:cNvSpPr txBox="1"/>
          <p:nvPr/>
        </p:nvSpPr>
        <p:spPr>
          <a:xfrm>
            <a:off x="12945932" y="7343110"/>
            <a:ext cx="9526962" cy="11968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1435" tIns="71435" rIns="71435" bIns="71435" anchor="ctr">
            <a:spAutoFit/>
          </a:bodyPr>
          <a:lstStyle>
            <a:lvl1pPr algn="l" defTabSz="1645920">
              <a:lnSpc>
                <a:spcPct val="90000"/>
              </a:lnSpc>
              <a:defRPr sz="7600" cap="all" spc="-304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marL="0" marR="0" lvl="0" indent="0" algn="l" defTabSz="1645920" rtl="0" eaLnBrk="1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600" b="0" i="0" u="none" strike="noStrike" kern="0" cap="all" spc="-304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lack"/>
                <a:sym typeface="Arial Black"/>
              </a:rPr>
              <a:t>SEPTIEMBRE 2026</a:t>
            </a:r>
            <a:endParaRPr kumimoji="0" sz="7600" b="0" i="0" u="none" strike="noStrike" kern="0" cap="all" spc="-304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Black"/>
              <a:sym typeface="Arial Black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AA07C8C2-7EC3-FA0F-1639-1745D2DCF3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240" y="11877953"/>
            <a:ext cx="9677899" cy="127271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918398A-7FE5-EEBB-EE47-7F83176CAB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9859" y="5099811"/>
            <a:ext cx="6036330" cy="2981507"/>
          </a:xfrm>
          <a:prstGeom prst="rect">
            <a:avLst/>
          </a:prstGeom>
        </p:spPr>
      </p:pic>
      <p:sp>
        <p:nvSpPr>
          <p:cNvPr id="14" name="Shape 1021">
            <a:extLst>
              <a:ext uri="{FF2B5EF4-FFF2-40B4-BE49-F238E27FC236}">
                <a16:creationId xmlns:a16="http://schemas.microsoft.com/office/drawing/2014/main" id="{DBD0EBC4-CDC2-0E41-B17B-1EAEB37066AD}"/>
              </a:ext>
            </a:extLst>
          </p:cNvPr>
          <p:cNvSpPr/>
          <p:nvPr/>
        </p:nvSpPr>
        <p:spPr>
          <a:xfrm flipV="1">
            <a:off x="12414424" y="4923739"/>
            <a:ext cx="0" cy="3777546"/>
          </a:xfrm>
          <a:prstGeom prst="line">
            <a:avLst/>
          </a:prstGeom>
          <a:ln w="127000">
            <a:solidFill>
              <a:schemeClr val="bg1"/>
            </a:solidFill>
            <a:miter lim="400000"/>
          </a:ln>
        </p:spPr>
        <p:txBody>
          <a:bodyPr lIns="45718" tIns="45718" rIns="45718" bIns="45718"/>
          <a:lstStyle/>
          <a:p>
            <a:pPr marL="0" marR="0" lvl="0" indent="0" algn="ctr" defTabSz="821529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elvetica Neue"/>
              <a:sym typeface="Helvetica Neue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5BE6638C-3105-866F-4D66-D360F23A85FC}"/>
              </a:ext>
            </a:extLst>
          </p:cNvPr>
          <p:cNvSpPr/>
          <p:nvPr/>
        </p:nvSpPr>
        <p:spPr>
          <a:xfrm>
            <a:off x="373404" y="0"/>
            <a:ext cx="252561" cy="790832"/>
          </a:xfrm>
          <a:prstGeom prst="rect">
            <a:avLst/>
          </a:prstGeom>
          <a:solidFill>
            <a:srgbClr val="FF2C4E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5" tIns="71435" rIns="71435" bIns="71435" numCol="1" spcCol="38100" rtlCol="0" anchor="ctr">
            <a:noAutofit/>
          </a:bodyPr>
          <a:lstStyle/>
          <a:p>
            <a:pPr marL="0" marR="0" lvl="0" indent="0" algn="ctr" defTabSz="821529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5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elvetica Neue"/>
              <a:ea typeface="+mj-ea"/>
              <a:cs typeface="+mj-cs"/>
              <a:sym typeface="Helvetica Neue"/>
            </a:endParaRP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5" tIns="71435" rIns="71435" bIns="71435" numCol="1" spcCol="38100" rtlCol="0" anchor="ctr">
        <a:spAutoFit/>
      </a:bodyPr>
      <a:lstStyle>
        <a:defPPr marL="0" marR="0" indent="0" algn="ctr" defTabSz="8215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5" tIns="71435" rIns="71435" bIns="71435" numCol="1" spcCol="38100" rtlCol="0" anchor="ctr">
        <a:spAutoFit/>
      </a:bodyPr>
      <a:lstStyle>
        <a:defPPr marL="0" marR="0" indent="0" algn="ctr" defTabSz="8215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5" tIns="71435" rIns="71435" bIns="71435" numCol="1" spcCol="38100" rtlCol="0" anchor="ctr">
        <a:spAutoFit/>
      </a:bodyPr>
      <a:lstStyle>
        <a:defPPr marL="0" marR="0" indent="0" algn="ctr" defTabSz="8215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5" tIns="71435" rIns="71435" bIns="71435" numCol="1" spcCol="38100" rtlCol="0" anchor="ctr">
        <a:spAutoFit/>
      </a:bodyPr>
      <a:lstStyle>
        <a:defPPr marL="0" marR="0" indent="0" algn="ctr" defTabSz="8215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5" tIns="71435" rIns="71435" bIns="71435" numCol="1" spcCol="38100" rtlCol="0" anchor="ctr">
        <a:spAutoFit/>
      </a:bodyPr>
      <a:lstStyle>
        <a:defPPr marL="0" marR="0" indent="0" algn="ctr" defTabSz="8215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5" tIns="71435" rIns="71435" bIns="71435" numCol="1" spcCol="38100" rtlCol="0" anchor="ctr">
        <a:spAutoFit/>
      </a:bodyPr>
      <a:lstStyle>
        <a:defPPr marL="0" marR="0" indent="0" algn="ctr" defTabSz="8215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294</Words>
  <Application>Microsoft Office PowerPoint</Application>
  <PresentationFormat>Personalizado</PresentationFormat>
  <Paragraphs>68</Paragraphs>
  <Slides>12</Slides>
  <Notes>9</Notes>
  <HiddenSlides>0</HiddenSlides>
  <MMClips>1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7" baseType="lpstr">
      <vt:lpstr>Aptos</vt:lpstr>
      <vt:lpstr>Arial</vt:lpstr>
      <vt:lpstr>Arial Black</vt:lpstr>
      <vt:lpstr>Bebas Neue Regular</vt:lpstr>
      <vt:lpstr>Calibri</vt:lpstr>
      <vt:lpstr>Helvetica Light</vt:lpstr>
      <vt:lpstr>Helvetica Neue</vt:lpstr>
      <vt:lpstr>Lato Black</vt:lpstr>
      <vt:lpstr>Lato Heavy</vt:lpstr>
      <vt:lpstr>Lato Light</vt:lpstr>
      <vt:lpstr>Lato Regular</vt:lpstr>
      <vt:lpstr>Roboto Bold</vt:lpstr>
      <vt:lpstr>Tahoma</vt:lpstr>
      <vt:lpstr>White</vt:lpstr>
      <vt:lpstr>1_White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José Bermudes Pulido</dc:creator>
  <cp:lastModifiedBy>Oscar Javier Garcia Romero</cp:lastModifiedBy>
  <cp:revision>1</cp:revision>
  <dcterms:modified xsi:type="dcterms:W3CDTF">2026-09-28T22:54:10Z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ce89a776-8422-4d6b-a265-c94f317ab498_Enabled">
    <vt:lpwstr>true</vt:lpwstr>
  </property>
  <property fmtid="{D5CDD505-2E9C-101B-9397-08002B2CF9AE}" pid="3" name="MSIP_Label_ce89a776-8422-4d6b-a265-c94f317ab498_SetDate">
    <vt:lpwstr>2026-01-08T14:42:07Z</vt:lpwstr>
  </property>
  <property fmtid="{D5CDD505-2E9C-101B-9397-08002B2CF9AE}" pid="4" name="MSIP_Label_ce89a776-8422-4d6b-a265-c94f317ab498_Method">
    <vt:lpwstr>Privileged</vt:lpwstr>
  </property>
  <property fmtid="{D5CDD505-2E9C-101B-9397-08002B2CF9AE}" pid="5" name="MSIP_Label_ce89a776-8422-4d6b-a265-c94f317ab498_Name">
    <vt:lpwstr>Pru_Reservada</vt:lpwstr>
  </property>
  <property fmtid="{D5CDD505-2E9C-101B-9397-08002B2CF9AE}" pid="6" name="MSIP_Label_ce89a776-8422-4d6b-a265-c94f317ab498_SiteId">
    <vt:lpwstr>2cdab013-7b2d-4428-b384-326c870248c1</vt:lpwstr>
  </property>
  <property fmtid="{D5CDD505-2E9C-101B-9397-08002B2CF9AE}" pid="7" name="MSIP_Label_ce89a776-8422-4d6b-a265-c94f317ab498_ActionId">
    <vt:lpwstr>840da098-6c48-4b06-818c-7e7469b5fa0e</vt:lpwstr>
  </property>
  <property fmtid="{D5CDD505-2E9C-101B-9397-08002B2CF9AE}" pid="8" name="MSIP_Label_ce89a776-8422-4d6b-a265-c94f317ab498_ContentBits">
    <vt:lpwstr>1</vt:lpwstr>
  </property>
  <property fmtid="{D5CDD505-2E9C-101B-9397-08002B2CF9AE}" pid="9" name="MSIP_Label_ce89a776-8422-4d6b-a265-c94f317ab498_Tag">
    <vt:lpwstr>10, 0, 1, 1</vt:lpwstr>
  </property>
  <property fmtid="{D5CDD505-2E9C-101B-9397-08002B2CF9AE}" pid="10" name="ClassificationContentMarkingHeaderLocations">
    <vt:lpwstr>White:13</vt:lpwstr>
  </property>
  <property fmtid="{D5CDD505-2E9C-101B-9397-08002B2CF9AE}" pid="11" name="ClassificationContentMarkingHeaderText">
    <vt:lpwstr>Información Reservada</vt:lpwstr>
  </property>
</Properties>
</file>